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58" r:id="rId5"/>
    <p:sldMasterId id="2147483752" r:id="rId6"/>
  </p:sldMasterIdLst>
  <p:notesMasterIdLst>
    <p:notesMasterId r:id="rId28"/>
  </p:notesMasterIdLst>
  <p:handoutMasterIdLst>
    <p:handoutMasterId r:id="rId29"/>
  </p:handoutMasterIdLst>
  <p:sldIdLst>
    <p:sldId id="344" r:id="rId7"/>
    <p:sldId id="345" r:id="rId8"/>
    <p:sldId id="431" r:id="rId9"/>
    <p:sldId id="393" r:id="rId10"/>
    <p:sldId id="417" r:id="rId11"/>
    <p:sldId id="418" r:id="rId12"/>
    <p:sldId id="430" r:id="rId13"/>
    <p:sldId id="419" r:id="rId14"/>
    <p:sldId id="420" r:id="rId15"/>
    <p:sldId id="423" r:id="rId16"/>
    <p:sldId id="421" r:id="rId17"/>
    <p:sldId id="427" r:id="rId18"/>
    <p:sldId id="432" r:id="rId19"/>
    <p:sldId id="415" r:id="rId20"/>
    <p:sldId id="422" r:id="rId21"/>
    <p:sldId id="424" r:id="rId22"/>
    <p:sldId id="425" r:id="rId23"/>
    <p:sldId id="429" r:id="rId24"/>
    <p:sldId id="426" r:id="rId25"/>
    <p:sldId id="428" r:id="rId26"/>
    <p:sldId id="346" r:id="rId27"/>
  </p:sldIdLst>
  <p:sldSz cx="9144000" cy="6858000" type="screen4x3"/>
  <p:notesSz cx="6805613" cy="9939338"/>
  <p:embeddedFontLst>
    <p:embeddedFont>
      <p:font typeface="PDPBullet" panose="020B0604020202020204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rnkGothITC Hv BT" panose="020B0904030502020204"/>
      <p:regular r:id="rId35"/>
    </p:embeddedFont>
    <p:embeddedFont>
      <p:font typeface="FrnkGothITC Bk BT" panose="020B0504030503020204"/>
      <p:regular r:id="rId36"/>
      <p:bold r:id="rId37"/>
      <p:italic r:id="rId38"/>
      <p:boldItalic r:id="rId39"/>
    </p:embeddedFont>
  </p:embeddedFontLst>
  <p:defaultTextStyle>
    <a:defPPr>
      <a:defRPr lang="en-NZ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0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CFE6"/>
    <a:srgbClr val="F27D00"/>
    <a:srgbClr val="B2B2B2"/>
    <a:srgbClr val="FF6600"/>
    <a:srgbClr val="FFFF66"/>
    <a:srgbClr val="63BB0B"/>
    <a:srgbClr val="003D47"/>
    <a:srgbClr val="003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30" autoAdjust="0"/>
  </p:normalViewPr>
  <p:slideViewPr>
    <p:cSldViewPr>
      <p:cViewPr varScale="1">
        <p:scale>
          <a:sx n="116" d="100"/>
          <a:sy n="116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>
            <a:lvl1pPr algn="l" defTabSz="917482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81325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>
            <a:lvl1pPr algn="r" defTabSz="917482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1975"/>
            <a:ext cx="2981325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69" tIns="45984" rIns="91969" bIns="45984" numCol="1" anchor="b" anchorCtr="0" compatLnSpc="1">
            <a:prstTxWarp prst="textNoShape">
              <a:avLst/>
            </a:prstTxWarp>
          </a:bodyPr>
          <a:lstStyle>
            <a:lvl1pPr algn="l" defTabSz="917482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51975"/>
            <a:ext cx="2981325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69" tIns="45984" rIns="91969" bIns="45984" numCol="1" anchor="b" anchorCtr="0" compatLnSpc="1">
            <a:prstTxWarp prst="textNoShape">
              <a:avLst/>
            </a:prstTxWarp>
          </a:bodyPr>
          <a:lstStyle>
            <a:lvl1pPr algn="r" defTabSz="917482">
              <a:defRPr sz="1200" b="0"/>
            </a:lvl1pPr>
          </a:lstStyle>
          <a:p>
            <a:pPr>
              <a:defRPr/>
            </a:pPr>
            <a:fld id="{443D6170-4450-467B-8A3C-958D646171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2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161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21225"/>
            <a:ext cx="5443538" cy="4471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0" tIns="46401" rIns="92800" bIns="46401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202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21225"/>
            <a:ext cx="5443538" cy="4471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0" tIns="46401" rIns="92800" bIns="46401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011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21225"/>
            <a:ext cx="5443538" cy="4471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0" tIns="46401" rIns="92800" bIns="46401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39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21225"/>
            <a:ext cx="5443538" cy="4471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0" tIns="46401" rIns="92800" bIns="46401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4180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21225"/>
            <a:ext cx="5443538" cy="4471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0" tIns="46401" rIns="92800" bIns="46401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151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21225"/>
            <a:ext cx="5443538" cy="4471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0" tIns="46401" rIns="92800" bIns="46401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14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21225"/>
            <a:ext cx="5443538" cy="4471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0" tIns="46401" rIns="92800" bIns="46401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932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36513"/>
          </a:xfrm>
          <a:prstGeom prst="rect">
            <a:avLst/>
          </a:prstGeom>
          <a:gradFill rotWithShape="1">
            <a:gsLst>
              <a:gs pos="0">
                <a:srgbClr val="ADCFE6"/>
              </a:gs>
              <a:gs pos="100000">
                <a:srgbClr val="ADCFE6">
                  <a:gamma/>
                  <a:shade val="81961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NZ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189663"/>
            <a:ext cx="9144000" cy="668337"/>
          </a:xfrm>
          <a:prstGeom prst="rect">
            <a:avLst/>
          </a:prstGeom>
          <a:solidFill>
            <a:srgbClr val="003D4D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NZ" dirty="0"/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2286000" y="2133600"/>
            <a:ext cx="1414463" cy="1414463"/>
          </a:xfrm>
          <a:custGeom>
            <a:avLst/>
            <a:gdLst>
              <a:gd name="T0" fmla="*/ 71 w 891"/>
              <a:gd name="T1" fmla="*/ 497 h 891"/>
              <a:gd name="T2" fmla="*/ 75 w 891"/>
              <a:gd name="T3" fmla="*/ 526 h 891"/>
              <a:gd name="T4" fmla="*/ 127 w 891"/>
              <a:gd name="T5" fmla="*/ 540 h 891"/>
              <a:gd name="T6" fmla="*/ 230 w 891"/>
              <a:gd name="T7" fmla="*/ 553 h 891"/>
              <a:gd name="T8" fmla="*/ 336 w 891"/>
              <a:gd name="T9" fmla="*/ 572 h 891"/>
              <a:gd name="T10" fmla="*/ 413 w 891"/>
              <a:gd name="T11" fmla="*/ 590 h 891"/>
              <a:gd name="T12" fmla="*/ 484 w 891"/>
              <a:gd name="T13" fmla="*/ 611 h 891"/>
              <a:gd name="T14" fmla="*/ 522 w 891"/>
              <a:gd name="T15" fmla="*/ 624 h 891"/>
              <a:gd name="T16" fmla="*/ 543 w 891"/>
              <a:gd name="T17" fmla="*/ 634 h 891"/>
              <a:gd name="T18" fmla="*/ 507 w 891"/>
              <a:gd name="T19" fmla="*/ 691 h 891"/>
              <a:gd name="T20" fmla="*/ 480 w 891"/>
              <a:gd name="T21" fmla="*/ 682 h 891"/>
              <a:gd name="T22" fmla="*/ 430 w 891"/>
              <a:gd name="T23" fmla="*/ 664 h 891"/>
              <a:gd name="T24" fmla="*/ 363 w 891"/>
              <a:gd name="T25" fmla="*/ 647 h 891"/>
              <a:gd name="T26" fmla="*/ 275 w 891"/>
              <a:gd name="T27" fmla="*/ 628 h 891"/>
              <a:gd name="T28" fmla="*/ 175 w 891"/>
              <a:gd name="T29" fmla="*/ 614 h 891"/>
              <a:gd name="T30" fmla="*/ 113 w 891"/>
              <a:gd name="T31" fmla="*/ 634 h 891"/>
              <a:gd name="T32" fmla="*/ 230 w 891"/>
              <a:gd name="T33" fmla="*/ 757 h 891"/>
              <a:gd name="T34" fmla="*/ 392 w 891"/>
              <a:gd name="T35" fmla="*/ 820 h 891"/>
              <a:gd name="T36" fmla="*/ 609 w 891"/>
              <a:gd name="T37" fmla="*/ 785 h 891"/>
              <a:gd name="T38" fmla="*/ 778 w 891"/>
              <a:gd name="T39" fmla="*/ 626 h 891"/>
              <a:gd name="T40" fmla="*/ 818 w 891"/>
              <a:gd name="T41" fmla="*/ 388 h 891"/>
              <a:gd name="T42" fmla="*/ 712 w 891"/>
              <a:gd name="T43" fmla="*/ 179 h 891"/>
              <a:gd name="T44" fmla="*/ 503 w 891"/>
              <a:gd name="T45" fmla="*/ 73 h 891"/>
              <a:gd name="T46" fmla="*/ 313 w 891"/>
              <a:gd name="T47" fmla="*/ 92 h 891"/>
              <a:gd name="T48" fmla="*/ 171 w 891"/>
              <a:gd name="T49" fmla="*/ 186 h 891"/>
              <a:gd name="T50" fmla="*/ 129 w 891"/>
              <a:gd name="T51" fmla="*/ 280 h 891"/>
              <a:gd name="T52" fmla="*/ 219 w 891"/>
              <a:gd name="T53" fmla="*/ 269 h 891"/>
              <a:gd name="T54" fmla="*/ 313 w 891"/>
              <a:gd name="T55" fmla="*/ 252 h 891"/>
              <a:gd name="T56" fmla="*/ 392 w 891"/>
              <a:gd name="T57" fmla="*/ 234 h 891"/>
              <a:gd name="T58" fmla="*/ 453 w 891"/>
              <a:gd name="T59" fmla="*/ 217 h 891"/>
              <a:gd name="T60" fmla="*/ 490 w 891"/>
              <a:gd name="T61" fmla="*/ 202 h 891"/>
              <a:gd name="T62" fmla="*/ 511 w 891"/>
              <a:gd name="T63" fmla="*/ 194 h 891"/>
              <a:gd name="T64" fmla="*/ 534 w 891"/>
              <a:gd name="T65" fmla="*/ 257 h 891"/>
              <a:gd name="T66" fmla="*/ 511 w 891"/>
              <a:gd name="T67" fmla="*/ 267 h 891"/>
              <a:gd name="T68" fmla="*/ 463 w 891"/>
              <a:gd name="T69" fmla="*/ 284 h 891"/>
              <a:gd name="T70" fmla="*/ 384 w 891"/>
              <a:gd name="T71" fmla="*/ 305 h 891"/>
              <a:gd name="T72" fmla="*/ 305 w 891"/>
              <a:gd name="T73" fmla="*/ 321 h 891"/>
              <a:gd name="T74" fmla="*/ 192 w 891"/>
              <a:gd name="T75" fmla="*/ 340 h 891"/>
              <a:gd name="T76" fmla="*/ 100 w 891"/>
              <a:gd name="T77" fmla="*/ 349 h 891"/>
              <a:gd name="T78" fmla="*/ 75 w 891"/>
              <a:gd name="T79" fmla="*/ 369 h 891"/>
              <a:gd name="T80" fmla="*/ 71 w 891"/>
              <a:gd name="T81" fmla="*/ 396 h 891"/>
              <a:gd name="T82" fmla="*/ 119 w 891"/>
              <a:gd name="T83" fmla="*/ 409 h 891"/>
              <a:gd name="T84" fmla="*/ 413 w 891"/>
              <a:gd name="T85" fmla="*/ 409 h 891"/>
              <a:gd name="T86" fmla="*/ 620 w 891"/>
              <a:gd name="T87" fmla="*/ 409 h 891"/>
              <a:gd name="T88" fmla="*/ 649 w 891"/>
              <a:gd name="T89" fmla="*/ 409 h 891"/>
              <a:gd name="T90" fmla="*/ 674 w 891"/>
              <a:gd name="T91" fmla="*/ 411 h 891"/>
              <a:gd name="T92" fmla="*/ 664 w 891"/>
              <a:gd name="T93" fmla="*/ 474 h 891"/>
              <a:gd name="T94" fmla="*/ 636 w 891"/>
              <a:gd name="T95" fmla="*/ 474 h 891"/>
              <a:gd name="T96" fmla="*/ 561 w 891"/>
              <a:gd name="T97" fmla="*/ 474 h 891"/>
              <a:gd name="T98" fmla="*/ 261 w 891"/>
              <a:gd name="T99" fmla="*/ 474 h 891"/>
              <a:gd name="T100" fmla="*/ 67 w 891"/>
              <a:gd name="T101" fmla="*/ 474 h 891"/>
              <a:gd name="T102" fmla="*/ 77 w 891"/>
              <a:gd name="T103" fmla="*/ 196 h 891"/>
              <a:gd name="T104" fmla="*/ 292 w 891"/>
              <a:gd name="T105" fmla="*/ 27 h 891"/>
              <a:gd name="T106" fmla="*/ 578 w 891"/>
              <a:gd name="T107" fmla="*/ 19 h 891"/>
              <a:gd name="T108" fmla="*/ 803 w 891"/>
              <a:gd name="T109" fmla="*/ 179 h 891"/>
              <a:gd name="T110" fmla="*/ 891 w 891"/>
              <a:gd name="T111" fmla="*/ 446 h 891"/>
              <a:gd name="T112" fmla="*/ 803 w 891"/>
              <a:gd name="T113" fmla="*/ 712 h 891"/>
              <a:gd name="T114" fmla="*/ 578 w 891"/>
              <a:gd name="T115" fmla="*/ 872 h 891"/>
              <a:gd name="T116" fmla="*/ 292 w 891"/>
              <a:gd name="T117" fmla="*/ 864 h 891"/>
              <a:gd name="T118" fmla="*/ 77 w 891"/>
              <a:gd name="T119" fmla="*/ 695 h 89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91"/>
              <a:gd name="T181" fmla="*/ 0 h 891"/>
              <a:gd name="T182" fmla="*/ 891 w 891"/>
              <a:gd name="T183" fmla="*/ 891 h 89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91" h="891">
                <a:moveTo>
                  <a:pt x="67" y="474"/>
                </a:moveTo>
                <a:lnTo>
                  <a:pt x="67" y="476"/>
                </a:lnTo>
                <a:lnTo>
                  <a:pt x="69" y="478"/>
                </a:lnTo>
                <a:lnTo>
                  <a:pt x="69" y="480"/>
                </a:lnTo>
                <a:lnTo>
                  <a:pt x="69" y="482"/>
                </a:lnTo>
                <a:lnTo>
                  <a:pt x="69" y="484"/>
                </a:lnTo>
                <a:lnTo>
                  <a:pt x="69" y="486"/>
                </a:lnTo>
                <a:lnTo>
                  <a:pt x="69" y="488"/>
                </a:lnTo>
                <a:lnTo>
                  <a:pt x="69" y="490"/>
                </a:lnTo>
                <a:lnTo>
                  <a:pt x="71" y="492"/>
                </a:lnTo>
                <a:lnTo>
                  <a:pt x="71" y="494"/>
                </a:lnTo>
                <a:lnTo>
                  <a:pt x="71" y="495"/>
                </a:lnTo>
                <a:lnTo>
                  <a:pt x="71" y="497"/>
                </a:lnTo>
                <a:lnTo>
                  <a:pt x="71" y="499"/>
                </a:lnTo>
                <a:lnTo>
                  <a:pt x="71" y="503"/>
                </a:lnTo>
                <a:lnTo>
                  <a:pt x="73" y="505"/>
                </a:lnTo>
                <a:lnTo>
                  <a:pt x="73" y="507"/>
                </a:lnTo>
                <a:lnTo>
                  <a:pt x="73" y="509"/>
                </a:lnTo>
                <a:lnTo>
                  <a:pt x="73" y="511"/>
                </a:lnTo>
                <a:lnTo>
                  <a:pt x="73" y="513"/>
                </a:lnTo>
                <a:lnTo>
                  <a:pt x="73" y="517"/>
                </a:lnTo>
                <a:lnTo>
                  <a:pt x="75" y="518"/>
                </a:lnTo>
                <a:lnTo>
                  <a:pt x="75" y="520"/>
                </a:lnTo>
                <a:lnTo>
                  <a:pt x="75" y="522"/>
                </a:lnTo>
                <a:lnTo>
                  <a:pt x="75" y="524"/>
                </a:lnTo>
                <a:lnTo>
                  <a:pt x="75" y="526"/>
                </a:lnTo>
                <a:lnTo>
                  <a:pt x="77" y="528"/>
                </a:lnTo>
                <a:lnTo>
                  <a:pt x="77" y="530"/>
                </a:lnTo>
                <a:lnTo>
                  <a:pt x="77" y="532"/>
                </a:lnTo>
                <a:lnTo>
                  <a:pt x="77" y="534"/>
                </a:lnTo>
                <a:lnTo>
                  <a:pt x="77" y="536"/>
                </a:lnTo>
                <a:lnTo>
                  <a:pt x="77" y="538"/>
                </a:lnTo>
                <a:lnTo>
                  <a:pt x="84" y="538"/>
                </a:lnTo>
                <a:lnTo>
                  <a:pt x="90" y="538"/>
                </a:lnTo>
                <a:lnTo>
                  <a:pt x="98" y="538"/>
                </a:lnTo>
                <a:lnTo>
                  <a:pt x="106" y="540"/>
                </a:lnTo>
                <a:lnTo>
                  <a:pt x="111" y="540"/>
                </a:lnTo>
                <a:lnTo>
                  <a:pt x="119" y="540"/>
                </a:lnTo>
                <a:lnTo>
                  <a:pt x="127" y="540"/>
                </a:lnTo>
                <a:lnTo>
                  <a:pt x="134" y="542"/>
                </a:lnTo>
                <a:lnTo>
                  <a:pt x="142" y="542"/>
                </a:lnTo>
                <a:lnTo>
                  <a:pt x="150" y="542"/>
                </a:lnTo>
                <a:lnTo>
                  <a:pt x="157" y="543"/>
                </a:lnTo>
                <a:lnTo>
                  <a:pt x="165" y="543"/>
                </a:lnTo>
                <a:lnTo>
                  <a:pt x="173" y="545"/>
                </a:lnTo>
                <a:lnTo>
                  <a:pt x="181" y="545"/>
                </a:lnTo>
                <a:lnTo>
                  <a:pt x="188" y="547"/>
                </a:lnTo>
                <a:lnTo>
                  <a:pt x="198" y="547"/>
                </a:lnTo>
                <a:lnTo>
                  <a:pt x="205" y="549"/>
                </a:lnTo>
                <a:lnTo>
                  <a:pt x="213" y="549"/>
                </a:lnTo>
                <a:lnTo>
                  <a:pt x="221" y="551"/>
                </a:lnTo>
                <a:lnTo>
                  <a:pt x="230" y="553"/>
                </a:lnTo>
                <a:lnTo>
                  <a:pt x="238" y="553"/>
                </a:lnTo>
                <a:lnTo>
                  <a:pt x="246" y="555"/>
                </a:lnTo>
                <a:lnTo>
                  <a:pt x="255" y="557"/>
                </a:lnTo>
                <a:lnTo>
                  <a:pt x="263" y="557"/>
                </a:lnTo>
                <a:lnTo>
                  <a:pt x="271" y="559"/>
                </a:lnTo>
                <a:lnTo>
                  <a:pt x="280" y="561"/>
                </a:lnTo>
                <a:lnTo>
                  <a:pt x="288" y="563"/>
                </a:lnTo>
                <a:lnTo>
                  <a:pt x="298" y="565"/>
                </a:lnTo>
                <a:lnTo>
                  <a:pt x="305" y="565"/>
                </a:lnTo>
                <a:lnTo>
                  <a:pt x="313" y="566"/>
                </a:lnTo>
                <a:lnTo>
                  <a:pt x="323" y="568"/>
                </a:lnTo>
                <a:lnTo>
                  <a:pt x="330" y="570"/>
                </a:lnTo>
                <a:lnTo>
                  <a:pt x="336" y="572"/>
                </a:lnTo>
                <a:lnTo>
                  <a:pt x="342" y="572"/>
                </a:lnTo>
                <a:lnTo>
                  <a:pt x="348" y="574"/>
                </a:lnTo>
                <a:lnTo>
                  <a:pt x="353" y="574"/>
                </a:lnTo>
                <a:lnTo>
                  <a:pt x="359" y="576"/>
                </a:lnTo>
                <a:lnTo>
                  <a:pt x="365" y="578"/>
                </a:lnTo>
                <a:lnTo>
                  <a:pt x="371" y="578"/>
                </a:lnTo>
                <a:lnTo>
                  <a:pt x="376" y="580"/>
                </a:lnTo>
                <a:lnTo>
                  <a:pt x="382" y="582"/>
                </a:lnTo>
                <a:lnTo>
                  <a:pt x="388" y="584"/>
                </a:lnTo>
                <a:lnTo>
                  <a:pt x="394" y="586"/>
                </a:lnTo>
                <a:lnTo>
                  <a:pt x="401" y="586"/>
                </a:lnTo>
                <a:lnTo>
                  <a:pt x="407" y="588"/>
                </a:lnTo>
                <a:lnTo>
                  <a:pt x="413" y="590"/>
                </a:lnTo>
                <a:lnTo>
                  <a:pt x="419" y="591"/>
                </a:lnTo>
                <a:lnTo>
                  <a:pt x="424" y="593"/>
                </a:lnTo>
                <a:lnTo>
                  <a:pt x="430" y="593"/>
                </a:lnTo>
                <a:lnTo>
                  <a:pt x="436" y="595"/>
                </a:lnTo>
                <a:lnTo>
                  <a:pt x="442" y="597"/>
                </a:lnTo>
                <a:lnTo>
                  <a:pt x="447" y="599"/>
                </a:lnTo>
                <a:lnTo>
                  <a:pt x="453" y="601"/>
                </a:lnTo>
                <a:lnTo>
                  <a:pt x="459" y="603"/>
                </a:lnTo>
                <a:lnTo>
                  <a:pt x="463" y="605"/>
                </a:lnTo>
                <a:lnTo>
                  <a:pt x="469" y="605"/>
                </a:lnTo>
                <a:lnTo>
                  <a:pt x="474" y="607"/>
                </a:lnTo>
                <a:lnTo>
                  <a:pt x="480" y="609"/>
                </a:lnTo>
                <a:lnTo>
                  <a:pt x="484" y="611"/>
                </a:lnTo>
                <a:lnTo>
                  <a:pt x="490" y="613"/>
                </a:lnTo>
                <a:lnTo>
                  <a:pt x="494" y="614"/>
                </a:lnTo>
                <a:lnTo>
                  <a:pt x="497" y="616"/>
                </a:lnTo>
                <a:lnTo>
                  <a:pt x="503" y="616"/>
                </a:lnTo>
                <a:lnTo>
                  <a:pt x="507" y="618"/>
                </a:lnTo>
                <a:lnTo>
                  <a:pt x="509" y="618"/>
                </a:lnTo>
                <a:lnTo>
                  <a:pt x="511" y="620"/>
                </a:lnTo>
                <a:lnTo>
                  <a:pt x="513" y="620"/>
                </a:lnTo>
                <a:lnTo>
                  <a:pt x="515" y="622"/>
                </a:lnTo>
                <a:lnTo>
                  <a:pt x="517" y="622"/>
                </a:lnTo>
                <a:lnTo>
                  <a:pt x="518" y="624"/>
                </a:lnTo>
                <a:lnTo>
                  <a:pt x="520" y="624"/>
                </a:lnTo>
                <a:lnTo>
                  <a:pt x="522" y="624"/>
                </a:lnTo>
                <a:lnTo>
                  <a:pt x="524" y="626"/>
                </a:lnTo>
                <a:lnTo>
                  <a:pt x="526" y="626"/>
                </a:lnTo>
                <a:lnTo>
                  <a:pt x="528" y="628"/>
                </a:lnTo>
                <a:lnTo>
                  <a:pt x="530" y="628"/>
                </a:lnTo>
                <a:lnTo>
                  <a:pt x="532" y="628"/>
                </a:lnTo>
                <a:lnTo>
                  <a:pt x="534" y="630"/>
                </a:lnTo>
                <a:lnTo>
                  <a:pt x="536" y="630"/>
                </a:lnTo>
                <a:lnTo>
                  <a:pt x="538" y="630"/>
                </a:lnTo>
                <a:lnTo>
                  <a:pt x="538" y="632"/>
                </a:lnTo>
                <a:lnTo>
                  <a:pt x="540" y="632"/>
                </a:lnTo>
                <a:lnTo>
                  <a:pt x="542" y="632"/>
                </a:lnTo>
                <a:lnTo>
                  <a:pt x="542" y="634"/>
                </a:lnTo>
                <a:lnTo>
                  <a:pt x="543" y="634"/>
                </a:lnTo>
                <a:lnTo>
                  <a:pt x="484" y="538"/>
                </a:lnTo>
                <a:lnTo>
                  <a:pt x="526" y="513"/>
                </a:lnTo>
                <a:lnTo>
                  <a:pt x="638" y="707"/>
                </a:lnTo>
                <a:lnTo>
                  <a:pt x="430" y="766"/>
                </a:lnTo>
                <a:lnTo>
                  <a:pt x="419" y="722"/>
                </a:lnTo>
                <a:lnTo>
                  <a:pt x="517" y="695"/>
                </a:lnTo>
                <a:lnTo>
                  <a:pt x="515" y="695"/>
                </a:lnTo>
                <a:lnTo>
                  <a:pt x="515" y="693"/>
                </a:lnTo>
                <a:lnTo>
                  <a:pt x="513" y="693"/>
                </a:lnTo>
                <a:lnTo>
                  <a:pt x="511" y="693"/>
                </a:lnTo>
                <a:lnTo>
                  <a:pt x="509" y="693"/>
                </a:lnTo>
                <a:lnTo>
                  <a:pt x="509" y="691"/>
                </a:lnTo>
                <a:lnTo>
                  <a:pt x="507" y="691"/>
                </a:lnTo>
                <a:lnTo>
                  <a:pt x="505" y="691"/>
                </a:lnTo>
                <a:lnTo>
                  <a:pt x="503" y="691"/>
                </a:lnTo>
                <a:lnTo>
                  <a:pt x="501" y="689"/>
                </a:lnTo>
                <a:lnTo>
                  <a:pt x="499" y="689"/>
                </a:lnTo>
                <a:lnTo>
                  <a:pt x="497" y="687"/>
                </a:lnTo>
                <a:lnTo>
                  <a:pt x="495" y="687"/>
                </a:lnTo>
                <a:lnTo>
                  <a:pt x="494" y="687"/>
                </a:lnTo>
                <a:lnTo>
                  <a:pt x="492" y="686"/>
                </a:lnTo>
                <a:lnTo>
                  <a:pt x="490" y="686"/>
                </a:lnTo>
                <a:lnTo>
                  <a:pt x="488" y="686"/>
                </a:lnTo>
                <a:lnTo>
                  <a:pt x="486" y="684"/>
                </a:lnTo>
                <a:lnTo>
                  <a:pt x="484" y="682"/>
                </a:lnTo>
                <a:lnTo>
                  <a:pt x="480" y="682"/>
                </a:lnTo>
                <a:lnTo>
                  <a:pt x="478" y="680"/>
                </a:lnTo>
                <a:lnTo>
                  <a:pt x="474" y="680"/>
                </a:lnTo>
                <a:lnTo>
                  <a:pt x="470" y="678"/>
                </a:lnTo>
                <a:lnTo>
                  <a:pt x="467" y="676"/>
                </a:lnTo>
                <a:lnTo>
                  <a:pt x="463" y="676"/>
                </a:lnTo>
                <a:lnTo>
                  <a:pt x="459" y="674"/>
                </a:lnTo>
                <a:lnTo>
                  <a:pt x="455" y="672"/>
                </a:lnTo>
                <a:lnTo>
                  <a:pt x="451" y="670"/>
                </a:lnTo>
                <a:lnTo>
                  <a:pt x="447" y="670"/>
                </a:lnTo>
                <a:lnTo>
                  <a:pt x="444" y="668"/>
                </a:lnTo>
                <a:lnTo>
                  <a:pt x="440" y="666"/>
                </a:lnTo>
                <a:lnTo>
                  <a:pt x="434" y="666"/>
                </a:lnTo>
                <a:lnTo>
                  <a:pt x="430" y="664"/>
                </a:lnTo>
                <a:lnTo>
                  <a:pt x="424" y="662"/>
                </a:lnTo>
                <a:lnTo>
                  <a:pt x="421" y="661"/>
                </a:lnTo>
                <a:lnTo>
                  <a:pt x="415" y="661"/>
                </a:lnTo>
                <a:lnTo>
                  <a:pt x="411" y="659"/>
                </a:lnTo>
                <a:lnTo>
                  <a:pt x="405" y="657"/>
                </a:lnTo>
                <a:lnTo>
                  <a:pt x="401" y="657"/>
                </a:lnTo>
                <a:lnTo>
                  <a:pt x="396" y="655"/>
                </a:lnTo>
                <a:lnTo>
                  <a:pt x="390" y="653"/>
                </a:lnTo>
                <a:lnTo>
                  <a:pt x="384" y="651"/>
                </a:lnTo>
                <a:lnTo>
                  <a:pt x="380" y="651"/>
                </a:lnTo>
                <a:lnTo>
                  <a:pt x="374" y="649"/>
                </a:lnTo>
                <a:lnTo>
                  <a:pt x="369" y="647"/>
                </a:lnTo>
                <a:lnTo>
                  <a:pt x="363" y="647"/>
                </a:lnTo>
                <a:lnTo>
                  <a:pt x="357" y="645"/>
                </a:lnTo>
                <a:lnTo>
                  <a:pt x="351" y="643"/>
                </a:lnTo>
                <a:lnTo>
                  <a:pt x="346" y="643"/>
                </a:lnTo>
                <a:lnTo>
                  <a:pt x="340" y="641"/>
                </a:lnTo>
                <a:lnTo>
                  <a:pt x="334" y="639"/>
                </a:lnTo>
                <a:lnTo>
                  <a:pt x="326" y="638"/>
                </a:lnTo>
                <a:lnTo>
                  <a:pt x="319" y="638"/>
                </a:lnTo>
                <a:lnTo>
                  <a:pt x="311" y="636"/>
                </a:lnTo>
                <a:lnTo>
                  <a:pt x="305" y="634"/>
                </a:lnTo>
                <a:lnTo>
                  <a:pt x="298" y="632"/>
                </a:lnTo>
                <a:lnTo>
                  <a:pt x="290" y="632"/>
                </a:lnTo>
                <a:lnTo>
                  <a:pt x="282" y="630"/>
                </a:lnTo>
                <a:lnTo>
                  <a:pt x="275" y="628"/>
                </a:lnTo>
                <a:lnTo>
                  <a:pt x="265" y="628"/>
                </a:lnTo>
                <a:lnTo>
                  <a:pt x="257" y="626"/>
                </a:lnTo>
                <a:lnTo>
                  <a:pt x="250" y="624"/>
                </a:lnTo>
                <a:lnTo>
                  <a:pt x="242" y="624"/>
                </a:lnTo>
                <a:lnTo>
                  <a:pt x="234" y="622"/>
                </a:lnTo>
                <a:lnTo>
                  <a:pt x="227" y="622"/>
                </a:lnTo>
                <a:lnTo>
                  <a:pt x="219" y="620"/>
                </a:lnTo>
                <a:lnTo>
                  <a:pt x="211" y="620"/>
                </a:lnTo>
                <a:lnTo>
                  <a:pt x="204" y="618"/>
                </a:lnTo>
                <a:lnTo>
                  <a:pt x="196" y="618"/>
                </a:lnTo>
                <a:lnTo>
                  <a:pt x="188" y="616"/>
                </a:lnTo>
                <a:lnTo>
                  <a:pt x="181" y="616"/>
                </a:lnTo>
                <a:lnTo>
                  <a:pt x="175" y="614"/>
                </a:lnTo>
                <a:lnTo>
                  <a:pt x="167" y="614"/>
                </a:lnTo>
                <a:lnTo>
                  <a:pt x="159" y="614"/>
                </a:lnTo>
                <a:lnTo>
                  <a:pt x="152" y="613"/>
                </a:lnTo>
                <a:lnTo>
                  <a:pt x="146" y="613"/>
                </a:lnTo>
                <a:lnTo>
                  <a:pt x="138" y="613"/>
                </a:lnTo>
                <a:lnTo>
                  <a:pt x="132" y="613"/>
                </a:lnTo>
                <a:lnTo>
                  <a:pt x="127" y="611"/>
                </a:lnTo>
                <a:lnTo>
                  <a:pt x="119" y="611"/>
                </a:lnTo>
                <a:lnTo>
                  <a:pt x="113" y="611"/>
                </a:lnTo>
                <a:lnTo>
                  <a:pt x="108" y="611"/>
                </a:lnTo>
                <a:lnTo>
                  <a:pt x="102" y="611"/>
                </a:lnTo>
                <a:lnTo>
                  <a:pt x="108" y="622"/>
                </a:lnTo>
                <a:lnTo>
                  <a:pt x="113" y="634"/>
                </a:lnTo>
                <a:lnTo>
                  <a:pt x="121" y="643"/>
                </a:lnTo>
                <a:lnTo>
                  <a:pt x="129" y="655"/>
                </a:lnTo>
                <a:lnTo>
                  <a:pt x="136" y="666"/>
                </a:lnTo>
                <a:lnTo>
                  <a:pt x="144" y="676"/>
                </a:lnTo>
                <a:lnTo>
                  <a:pt x="152" y="686"/>
                </a:lnTo>
                <a:lnTo>
                  <a:pt x="161" y="695"/>
                </a:lnTo>
                <a:lnTo>
                  <a:pt x="169" y="705"/>
                </a:lnTo>
                <a:lnTo>
                  <a:pt x="179" y="714"/>
                </a:lnTo>
                <a:lnTo>
                  <a:pt x="188" y="724"/>
                </a:lnTo>
                <a:lnTo>
                  <a:pt x="198" y="732"/>
                </a:lnTo>
                <a:lnTo>
                  <a:pt x="209" y="741"/>
                </a:lnTo>
                <a:lnTo>
                  <a:pt x="219" y="749"/>
                </a:lnTo>
                <a:lnTo>
                  <a:pt x="230" y="757"/>
                </a:lnTo>
                <a:lnTo>
                  <a:pt x="242" y="764"/>
                </a:lnTo>
                <a:lnTo>
                  <a:pt x="252" y="770"/>
                </a:lnTo>
                <a:lnTo>
                  <a:pt x="263" y="776"/>
                </a:lnTo>
                <a:lnTo>
                  <a:pt x="277" y="783"/>
                </a:lnTo>
                <a:lnTo>
                  <a:pt x="288" y="789"/>
                </a:lnTo>
                <a:lnTo>
                  <a:pt x="300" y="793"/>
                </a:lnTo>
                <a:lnTo>
                  <a:pt x="313" y="799"/>
                </a:lnTo>
                <a:lnTo>
                  <a:pt x="325" y="803"/>
                </a:lnTo>
                <a:lnTo>
                  <a:pt x="338" y="807"/>
                </a:lnTo>
                <a:lnTo>
                  <a:pt x="351" y="810"/>
                </a:lnTo>
                <a:lnTo>
                  <a:pt x="365" y="814"/>
                </a:lnTo>
                <a:lnTo>
                  <a:pt x="378" y="816"/>
                </a:lnTo>
                <a:lnTo>
                  <a:pt x="392" y="820"/>
                </a:lnTo>
                <a:lnTo>
                  <a:pt x="405" y="820"/>
                </a:lnTo>
                <a:lnTo>
                  <a:pt x="419" y="822"/>
                </a:lnTo>
                <a:lnTo>
                  <a:pt x="432" y="822"/>
                </a:lnTo>
                <a:lnTo>
                  <a:pt x="446" y="824"/>
                </a:lnTo>
                <a:lnTo>
                  <a:pt x="465" y="822"/>
                </a:lnTo>
                <a:lnTo>
                  <a:pt x="484" y="822"/>
                </a:lnTo>
                <a:lnTo>
                  <a:pt x="503" y="818"/>
                </a:lnTo>
                <a:lnTo>
                  <a:pt x="522" y="816"/>
                </a:lnTo>
                <a:lnTo>
                  <a:pt x="540" y="810"/>
                </a:lnTo>
                <a:lnTo>
                  <a:pt x="559" y="807"/>
                </a:lnTo>
                <a:lnTo>
                  <a:pt x="576" y="801"/>
                </a:lnTo>
                <a:lnTo>
                  <a:pt x="593" y="793"/>
                </a:lnTo>
                <a:lnTo>
                  <a:pt x="609" y="785"/>
                </a:lnTo>
                <a:lnTo>
                  <a:pt x="626" y="778"/>
                </a:lnTo>
                <a:lnTo>
                  <a:pt x="641" y="768"/>
                </a:lnTo>
                <a:lnTo>
                  <a:pt x="657" y="759"/>
                </a:lnTo>
                <a:lnTo>
                  <a:pt x="672" y="749"/>
                </a:lnTo>
                <a:lnTo>
                  <a:pt x="686" y="737"/>
                </a:lnTo>
                <a:lnTo>
                  <a:pt x="699" y="726"/>
                </a:lnTo>
                <a:lnTo>
                  <a:pt x="712" y="712"/>
                </a:lnTo>
                <a:lnTo>
                  <a:pt x="726" y="699"/>
                </a:lnTo>
                <a:lnTo>
                  <a:pt x="737" y="686"/>
                </a:lnTo>
                <a:lnTo>
                  <a:pt x="749" y="672"/>
                </a:lnTo>
                <a:lnTo>
                  <a:pt x="759" y="657"/>
                </a:lnTo>
                <a:lnTo>
                  <a:pt x="768" y="641"/>
                </a:lnTo>
                <a:lnTo>
                  <a:pt x="778" y="626"/>
                </a:lnTo>
                <a:lnTo>
                  <a:pt x="785" y="609"/>
                </a:lnTo>
                <a:lnTo>
                  <a:pt x="793" y="593"/>
                </a:lnTo>
                <a:lnTo>
                  <a:pt x="801" y="576"/>
                </a:lnTo>
                <a:lnTo>
                  <a:pt x="807" y="559"/>
                </a:lnTo>
                <a:lnTo>
                  <a:pt x="810" y="540"/>
                </a:lnTo>
                <a:lnTo>
                  <a:pt x="816" y="522"/>
                </a:lnTo>
                <a:lnTo>
                  <a:pt x="818" y="503"/>
                </a:lnTo>
                <a:lnTo>
                  <a:pt x="822" y="484"/>
                </a:lnTo>
                <a:lnTo>
                  <a:pt x="822" y="465"/>
                </a:lnTo>
                <a:lnTo>
                  <a:pt x="824" y="446"/>
                </a:lnTo>
                <a:lnTo>
                  <a:pt x="822" y="426"/>
                </a:lnTo>
                <a:lnTo>
                  <a:pt x="822" y="407"/>
                </a:lnTo>
                <a:lnTo>
                  <a:pt x="818" y="388"/>
                </a:lnTo>
                <a:lnTo>
                  <a:pt x="816" y="371"/>
                </a:lnTo>
                <a:lnTo>
                  <a:pt x="810" y="351"/>
                </a:lnTo>
                <a:lnTo>
                  <a:pt x="807" y="334"/>
                </a:lnTo>
                <a:lnTo>
                  <a:pt x="801" y="317"/>
                </a:lnTo>
                <a:lnTo>
                  <a:pt x="793" y="300"/>
                </a:lnTo>
                <a:lnTo>
                  <a:pt x="785" y="282"/>
                </a:lnTo>
                <a:lnTo>
                  <a:pt x="778" y="265"/>
                </a:lnTo>
                <a:lnTo>
                  <a:pt x="768" y="250"/>
                </a:lnTo>
                <a:lnTo>
                  <a:pt x="759" y="234"/>
                </a:lnTo>
                <a:lnTo>
                  <a:pt x="749" y="221"/>
                </a:lnTo>
                <a:lnTo>
                  <a:pt x="737" y="205"/>
                </a:lnTo>
                <a:lnTo>
                  <a:pt x="726" y="192"/>
                </a:lnTo>
                <a:lnTo>
                  <a:pt x="712" y="179"/>
                </a:lnTo>
                <a:lnTo>
                  <a:pt x="699" y="167"/>
                </a:lnTo>
                <a:lnTo>
                  <a:pt x="686" y="156"/>
                </a:lnTo>
                <a:lnTo>
                  <a:pt x="672" y="144"/>
                </a:lnTo>
                <a:lnTo>
                  <a:pt x="657" y="132"/>
                </a:lnTo>
                <a:lnTo>
                  <a:pt x="641" y="123"/>
                </a:lnTo>
                <a:lnTo>
                  <a:pt x="626" y="113"/>
                </a:lnTo>
                <a:lnTo>
                  <a:pt x="609" y="106"/>
                </a:lnTo>
                <a:lnTo>
                  <a:pt x="593" y="98"/>
                </a:lnTo>
                <a:lnTo>
                  <a:pt x="576" y="92"/>
                </a:lnTo>
                <a:lnTo>
                  <a:pt x="559" y="86"/>
                </a:lnTo>
                <a:lnTo>
                  <a:pt x="540" y="81"/>
                </a:lnTo>
                <a:lnTo>
                  <a:pt x="522" y="77"/>
                </a:lnTo>
                <a:lnTo>
                  <a:pt x="503" y="73"/>
                </a:lnTo>
                <a:lnTo>
                  <a:pt x="484" y="71"/>
                </a:lnTo>
                <a:lnTo>
                  <a:pt x="465" y="69"/>
                </a:lnTo>
                <a:lnTo>
                  <a:pt x="446" y="69"/>
                </a:lnTo>
                <a:lnTo>
                  <a:pt x="432" y="69"/>
                </a:lnTo>
                <a:lnTo>
                  <a:pt x="419" y="69"/>
                </a:lnTo>
                <a:lnTo>
                  <a:pt x="405" y="71"/>
                </a:lnTo>
                <a:lnTo>
                  <a:pt x="392" y="73"/>
                </a:lnTo>
                <a:lnTo>
                  <a:pt x="378" y="75"/>
                </a:lnTo>
                <a:lnTo>
                  <a:pt x="365" y="77"/>
                </a:lnTo>
                <a:lnTo>
                  <a:pt x="351" y="81"/>
                </a:lnTo>
                <a:lnTo>
                  <a:pt x="338" y="84"/>
                </a:lnTo>
                <a:lnTo>
                  <a:pt x="326" y="88"/>
                </a:lnTo>
                <a:lnTo>
                  <a:pt x="313" y="92"/>
                </a:lnTo>
                <a:lnTo>
                  <a:pt x="301" y="98"/>
                </a:lnTo>
                <a:lnTo>
                  <a:pt x="288" y="104"/>
                </a:lnTo>
                <a:lnTo>
                  <a:pt x="277" y="109"/>
                </a:lnTo>
                <a:lnTo>
                  <a:pt x="265" y="115"/>
                </a:lnTo>
                <a:lnTo>
                  <a:pt x="253" y="121"/>
                </a:lnTo>
                <a:lnTo>
                  <a:pt x="242" y="129"/>
                </a:lnTo>
                <a:lnTo>
                  <a:pt x="230" y="136"/>
                </a:lnTo>
                <a:lnTo>
                  <a:pt x="221" y="144"/>
                </a:lnTo>
                <a:lnTo>
                  <a:pt x="209" y="152"/>
                </a:lnTo>
                <a:lnTo>
                  <a:pt x="200" y="159"/>
                </a:lnTo>
                <a:lnTo>
                  <a:pt x="190" y="169"/>
                </a:lnTo>
                <a:lnTo>
                  <a:pt x="181" y="177"/>
                </a:lnTo>
                <a:lnTo>
                  <a:pt x="171" y="186"/>
                </a:lnTo>
                <a:lnTo>
                  <a:pt x="163" y="196"/>
                </a:lnTo>
                <a:lnTo>
                  <a:pt x="154" y="205"/>
                </a:lnTo>
                <a:lnTo>
                  <a:pt x="146" y="215"/>
                </a:lnTo>
                <a:lnTo>
                  <a:pt x="138" y="227"/>
                </a:lnTo>
                <a:lnTo>
                  <a:pt x="131" y="236"/>
                </a:lnTo>
                <a:lnTo>
                  <a:pt x="123" y="248"/>
                </a:lnTo>
                <a:lnTo>
                  <a:pt x="115" y="259"/>
                </a:lnTo>
                <a:lnTo>
                  <a:pt x="109" y="269"/>
                </a:lnTo>
                <a:lnTo>
                  <a:pt x="104" y="280"/>
                </a:lnTo>
                <a:lnTo>
                  <a:pt x="109" y="280"/>
                </a:lnTo>
                <a:lnTo>
                  <a:pt x="115" y="280"/>
                </a:lnTo>
                <a:lnTo>
                  <a:pt x="123" y="280"/>
                </a:lnTo>
                <a:lnTo>
                  <a:pt x="129" y="280"/>
                </a:lnTo>
                <a:lnTo>
                  <a:pt x="134" y="278"/>
                </a:lnTo>
                <a:lnTo>
                  <a:pt x="142" y="278"/>
                </a:lnTo>
                <a:lnTo>
                  <a:pt x="148" y="278"/>
                </a:lnTo>
                <a:lnTo>
                  <a:pt x="156" y="277"/>
                </a:lnTo>
                <a:lnTo>
                  <a:pt x="161" y="277"/>
                </a:lnTo>
                <a:lnTo>
                  <a:pt x="169" y="277"/>
                </a:lnTo>
                <a:lnTo>
                  <a:pt x="175" y="275"/>
                </a:lnTo>
                <a:lnTo>
                  <a:pt x="182" y="275"/>
                </a:lnTo>
                <a:lnTo>
                  <a:pt x="190" y="273"/>
                </a:lnTo>
                <a:lnTo>
                  <a:pt x="196" y="273"/>
                </a:lnTo>
                <a:lnTo>
                  <a:pt x="204" y="271"/>
                </a:lnTo>
                <a:lnTo>
                  <a:pt x="211" y="271"/>
                </a:lnTo>
                <a:lnTo>
                  <a:pt x="219" y="269"/>
                </a:lnTo>
                <a:lnTo>
                  <a:pt x="225" y="269"/>
                </a:lnTo>
                <a:lnTo>
                  <a:pt x="232" y="267"/>
                </a:lnTo>
                <a:lnTo>
                  <a:pt x="240" y="267"/>
                </a:lnTo>
                <a:lnTo>
                  <a:pt x="248" y="265"/>
                </a:lnTo>
                <a:lnTo>
                  <a:pt x="255" y="263"/>
                </a:lnTo>
                <a:lnTo>
                  <a:pt x="261" y="263"/>
                </a:lnTo>
                <a:lnTo>
                  <a:pt x="269" y="261"/>
                </a:lnTo>
                <a:lnTo>
                  <a:pt x="277" y="259"/>
                </a:lnTo>
                <a:lnTo>
                  <a:pt x="284" y="257"/>
                </a:lnTo>
                <a:lnTo>
                  <a:pt x="292" y="257"/>
                </a:lnTo>
                <a:lnTo>
                  <a:pt x="300" y="255"/>
                </a:lnTo>
                <a:lnTo>
                  <a:pt x="305" y="253"/>
                </a:lnTo>
                <a:lnTo>
                  <a:pt x="313" y="252"/>
                </a:lnTo>
                <a:lnTo>
                  <a:pt x="321" y="252"/>
                </a:lnTo>
                <a:lnTo>
                  <a:pt x="328" y="250"/>
                </a:lnTo>
                <a:lnTo>
                  <a:pt x="334" y="248"/>
                </a:lnTo>
                <a:lnTo>
                  <a:pt x="340" y="248"/>
                </a:lnTo>
                <a:lnTo>
                  <a:pt x="346" y="246"/>
                </a:lnTo>
                <a:lnTo>
                  <a:pt x="351" y="244"/>
                </a:lnTo>
                <a:lnTo>
                  <a:pt x="357" y="242"/>
                </a:lnTo>
                <a:lnTo>
                  <a:pt x="363" y="242"/>
                </a:lnTo>
                <a:lnTo>
                  <a:pt x="369" y="240"/>
                </a:lnTo>
                <a:lnTo>
                  <a:pt x="374" y="238"/>
                </a:lnTo>
                <a:lnTo>
                  <a:pt x="380" y="236"/>
                </a:lnTo>
                <a:lnTo>
                  <a:pt x="386" y="236"/>
                </a:lnTo>
                <a:lnTo>
                  <a:pt x="392" y="234"/>
                </a:lnTo>
                <a:lnTo>
                  <a:pt x="397" y="232"/>
                </a:lnTo>
                <a:lnTo>
                  <a:pt x="401" y="232"/>
                </a:lnTo>
                <a:lnTo>
                  <a:pt x="407" y="230"/>
                </a:lnTo>
                <a:lnTo>
                  <a:pt x="413" y="229"/>
                </a:lnTo>
                <a:lnTo>
                  <a:pt x="419" y="227"/>
                </a:lnTo>
                <a:lnTo>
                  <a:pt x="422" y="227"/>
                </a:lnTo>
                <a:lnTo>
                  <a:pt x="428" y="225"/>
                </a:lnTo>
                <a:lnTo>
                  <a:pt x="432" y="223"/>
                </a:lnTo>
                <a:lnTo>
                  <a:pt x="438" y="221"/>
                </a:lnTo>
                <a:lnTo>
                  <a:pt x="442" y="221"/>
                </a:lnTo>
                <a:lnTo>
                  <a:pt x="446" y="219"/>
                </a:lnTo>
                <a:lnTo>
                  <a:pt x="449" y="217"/>
                </a:lnTo>
                <a:lnTo>
                  <a:pt x="453" y="217"/>
                </a:lnTo>
                <a:lnTo>
                  <a:pt x="459" y="215"/>
                </a:lnTo>
                <a:lnTo>
                  <a:pt x="461" y="213"/>
                </a:lnTo>
                <a:lnTo>
                  <a:pt x="465" y="213"/>
                </a:lnTo>
                <a:lnTo>
                  <a:pt x="469" y="211"/>
                </a:lnTo>
                <a:lnTo>
                  <a:pt x="472" y="209"/>
                </a:lnTo>
                <a:lnTo>
                  <a:pt x="474" y="209"/>
                </a:lnTo>
                <a:lnTo>
                  <a:pt x="478" y="207"/>
                </a:lnTo>
                <a:lnTo>
                  <a:pt x="480" y="205"/>
                </a:lnTo>
                <a:lnTo>
                  <a:pt x="482" y="205"/>
                </a:lnTo>
                <a:lnTo>
                  <a:pt x="484" y="205"/>
                </a:lnTo>
                <a:lnTo>
                  <a:pt x="486" y="204"/>
                </a:lnTo>
                <a:lnTo>
                  <a:pt x="488" y="204"/>
                </a:lnTo>
                <a:lnTo>
                  <a:pt x="490" y="202"/>
                </a:lnTo>
                <a:lnTo>
                  <a:pt x="492" y="202"/>
                </a:lnTo>
                <a:lnTo>
                  <a:pt x="494" y="202"/>
                </a:lnTo>
                <a:lnTo>
                  <a:pt x="495" y="200"/>
                </a:lnTo>
                <a:lnTo>
                  <a:pt x="497" y="200"/>
                </a:lnTo>
                <a:lnTo>
                  <a:pt x="499" y="200"/>
                </a:lnTo>
                <a:lnTo>
                  <a:pt x="499" y="198"/>
                </a:lnTo>
                <a:lnTo>
                  <a:pt x="501" y="198"/>
                </a:lnTo>
                <a:lnTo>
                  <a:pt x="503" y="198"/>
                </a:lnTo>
                <a:lnTo>
                  <a:pt x="505" y="196"/>
                </a:lnTo>
                <a:lnTo>
                  <a:pt x="507" y="196"/>
                </a:lnTo>
                <a:lnTo>
                  <a:pt x="509" y="196"/>
                </a:lnTo>
                <a:lnTo>
                  <a:pt x="509" y="194"/>
                </a:lnTo>
                <a:lnTo>
                  <a:pt x="511" y="194"/>
                </a:lnTo>
                <a:lnTo>
                  <a:pt x="419" y="169"/>
                </a:lnTo>
                <a:lnTo>
                  <a:pt x="430" y="125"/>
                </a:lnTo>
                <a:lnTo>
                  <a:pt x="641" y="181"/>
                </a:lnTo>
                <a:lnTo>
                  <a:pt x="528" y="369"/>
                </a:lnTo>
                <a:lnTo>
                  <a:pt x="488" y="348"/>
                </a:lnTo>
                <a:lnTo>
                  <a:pt x="543" y="253"/>
                </a:lnTo>
                <a:lnTo>
                  <a:pt x="542" y="253"/>
                </a:lnTo>
                <a:lnTo>
                  <a:pt x="540" y="253"/>
                </a:lnTo>
                <a:lnTo>
                  <a:pt x="540" y="255"/>
                </a:lnTo>
                <a:lnTo>
                  <a:pt x="538" y="255"/>
                </a:lnTo>
                <a:lnTo>
                  <a:pt x="536" y="255"/>
                </a:lnTo>
                <a:lnTo>
                  <a:pt x="536" y="257"/>
                </a:lnTo>
                <a:lnTo>
                  <a:pt x="534" y="257"/>
                </a:lnTo>
                <a:lnTo>
                  <a:pt x="532" y="257"/>
                </a:lnTo>
                <a:lnTo>
                  <a:pt x="532" y="259"/>
                </a:lnTo>
                <a:lnTo>
                  <a:pt x="530" y="259"/>
                </a:lnTo>
                <a:lnTo>
                  <a:pt x="528" y="259"/>
                </a:lnTo>
                <a:lnTo>
                  <a:pt x="526" y="261"/>
                </a:lnTo>
                <a:lnTo>
                  <a:pt x="524" y="261"/>
                </a:lnTo>
                <a:lnTo>
                  <a:pt x="522" y="263"/>
                </a:lnTo>
                <a:lnTo>
                  <a:pt x="520" y="263"/>
                </a:lnTo>
                <a:lnTo>
                  <a:pt x="518" y="263"/>
                </a:lnTo>
                <a:lnTo>
                  <a:pt x="517" y="265"/>
                </a:lnTo>
                <a:lnTo>
                  <a:pt x="515" y="265"/>
                </a:lnTo>
                <a:lnTo>
                  <a:pt x="513" y="267"/>
                </a:lnTo>
                <a:lnTo>
                  <a:pt x="511" y="267"/>
                </a:lnTo>
                <a:lnTo>
                  <a:pt x="509" y="267"/>
                </a:lnTo>
                <a:lnTo>
                  <a:pt x="507" y="269"/>
                </a:lnTo>
                <a:lnTo>
                  <a:pt x="505" y="269"/>
                </a:lnTo>
                <a:lnTo>
                  <a:pt x="505" y="271"/>
                </a:lnTo>
                <a:lnTo>
                  <a:pt x="503" y="271"/>
                </a:lnTo>
                <a:lnTo>
                  <a:pt x="497" y="273"/>
                </a:lnTo>
                <a:lnTo>
                  <a:pt x="494" y="275"/>
                </a:lnTo>
                <a:lnTo>
                  <a:pt x="490" y="275"/>
                </a:lnTo>
                <a:lnTo>
                  <a:pt x="484" y="277"/>
                </a:lnTo>
                <a:lnTo>
                  <a:pt x="478" y="278"/>
                </a:lnTo>
                <a:lnTo>
                  <a:pt x="474" y="280"/>
                </a:lnTo>
                <a:lnTo>
                  <a:pt x="469" y="282"/>
                </a:lnTo>
                <a:lnTo>
                  <a:pt x="463" y="284"/>
                </a:lnTo>
                <a:lnTo>
                  <a:pt x="457" y="286"/>
                </a:lnTo>
                <a:lnTo>
                  <a:pt x="451" y="288"/>
                </a:lnTo>
                <a:lnTo>
                  <a:pt x="446" y="288"/>
                </a:lnTo>
                <a:lnTo>
                  <a:pt x="440" y="290"/>
                </a:lnTo>
                <a:lnTo>
                  <a:pt x="434" y="292"/>
                </a:lnTo>
                <a:lnTo>
                  <a:pt x="426" y="294"/>
                </a:lnTo>
                <a:lnTo>
                  <a:pt x="421" y="296"/>
                </a:lnTo>
                <a:lnTo>
                  <a:pt x="415" y="298"/>
                </a:lnTo>
                <a:lnTo>
                  <a:pt x="409" y="300"/>
                </a:lnTo>
                <a:lnTo>
                  <a:pt x="403" y="300"/>
                </a:lnTo>
                <a:lnTo>
                  <a:pt x="396" y="301"/>
                </a:lnTo>
                <a:lnTo>
                  <a:pt x="390" y="303"/>
                </a:lnTo>
                <a:lnTo>
                  <a:pt x="384" y="305"/>
                </a:lnTo>
                <a:lnTo>
                  <a:pt x="378" y="305"/>
                </a:lnTo>
                <a:lnTo>
                  <a:pt x="373" y="307"/>
                </a:lnTo>
                <a:lnTo>
                  <a:pt x="367" y="309"/>
                </a:lnTo>
                <a:lnTo>
                  <a:pt x="361" y="311"/>
                </a:lnTo>
                <a:lnTo>
                  <a:pt x="355" y="311"/>
                </a:lnTo>
                <a:lnTo>
                  <a:pt x="349" y="313"/>
                </a:lnTo>
                <a:lnTo>
                  <a:pt x="344" y="313"/>
                </a:lnTo>
                <a:lnTo>
                  <a:pt x="338" y="315"/>
                </a:lnTo>
                <a:lnTo>
                  <a:pt x="334" y="317"/>
                </a:lnTo>
                <a:lnTo>
                  <a:pt x="328" y="317"/>
                </a:lnTo>
                <a:lnTo>
                  <a:pt x="325" y="319"/>
                </a:lnTo>
                <a:lnTo>
                  <a:pt x="315" y="321"/>
                </a:lnTo>
                <a:lnTo>
                  <a:pt x="305" y="321"/>
                </a:lnTo>
                <a:lnTo>
                  <a:pt x="296" y="323"/>
                </a:lnTo>
                <a:lnTo>
                  <a:pt x="288" y="325"/>
                </a:lnTo>
                <a:lnTo>
                  <a:pt x="278" y="326"/>
                </a:lnTo>
                <a:lnTo>
                  <a:pt x="269" y="328"/>
                </a:lnTo>
                <a:lnTo>
                  <a:pt x="261" y="330"/>
                </a:lnTo>
                <a:lnTo>
                  <a:pt x="252" y="330"/>
                </a:lnTo>
                <a:lnTo>
                  <a:pt x="242" y="332"/>
                </a:lnTo>
                <a:lnTo>
                  <a:pt x="234" y="334"/>
                </a:lnTo>
                <a:lnTo>
                  <a:pt x="225" y="334"/>
                </a:lnTo>
                <a:lnTo>
                  <a:pt x="217" y="336"/>
                </a:lnTo>
                <a:lnTo>
                  <a:pt x="209" y="338"/>
                </a:lnTo>
                <a:lnTo>
                  <a:pt x="200" y="338"/>
                </a:lnTo>
                <a:lnTo>
                  <a:pt x="192" y="340"/>
                </a:lnTo>
                <a:lnTo>
                  <a:pt x="184" y="340"/>
                </a:lnTo>
                <a:lnTo>
                  <a:pt x="177" y="342"/>
                </a:lnTo>
                <a:lnTo>
                  <a:pt x="169" y="342"/>
                </a:lnTo>
                <a:lnTo>
                  <a:pt x="161" y="344"/>
                </a:lnTo>
                <a:lnTo>
                  <a:pt x="154" y="344"/>
                </a:lnTo>
                <a:lnTo>
                  <a:pt x="146" y="346"/>
                </a:lnTo>
                <a:lnTo>
                  <a:pt x="140" y="346"/>
                </a:lnTo>
                <a:lnTo>
                  <a:pt x="132" y="346"/>
                </a:lnTo>
                <a:lnTo>
                  <a:pt x="125" y="348"/>
                </a:lnTo>
                <a:lnTo>
                  <a:pt x="119" y="348"/>
                </a:lnTo>
                <a:lnTo>
                  <a:pt x="113" y="348"/>
                </a:lnTo>
                <a:lnTo>
                  <a:pt x="106" y="349"/>
                </a:lnTo>
                <a:lnTo>
                  <a:pt x="100" y="349"/>
                </a:lnTo>
                <a:lnTo>
                  <a:pt x="94" y="349"/>
                </a:lnTo>
                <a:lnTo>
                  <a:pt x="88" y="349"/>
                </a:lnTo>
                <a:lnTo>
                  <a:pt x="83" y="351"/>
                </a:lnTo>
                <a:lnTo>
                  <a:pt x="77" y="351"/>
                </a:lnTo>
                <a:lnTo>
                  <a:pt x="77" y="353"/>
                </a:lnTo>
                <a:lnTo>
                  <a:pt x="77" y="355"/>
                </a:lnTo>
                <a:lnTo>
                  <a:pt x="77" y="357"/>
                </a:lnTo>
                <a:lnTo>
                  <a:pt x="77" y="359"/>
                </a:lnTo>
                <a:lnTo>
                  <a:pt x="77" y="361"/>
                </a:lnTo>
                <a:lnTo>
                  <a:pt x="75" y="363"/>
                </a:lnTo>
                <a:lnTo>
                  <a:pt x="75" y="365"/>
                </a:lnTo>
                <a:lnTo>
                  <a:pt x="75" y="367"/>
                </a:lnTo>
                <a:lnTo>
                  <a:pt x="75" y="369"/>
                </a:lnTo>
                <a:lnTo>
                  <a:pt x="75" y="371"/>
                </a:lnTo>
                <a:lnTo>
                  <a:pt x="75" y="373"/>
                </a:lnTo>
                <a:lnTo>
                  <a:pt x="73" y="374"/>
                </a:lnTo>
                <a:lnTo>
                  <a:pt x="73" y="378"/>
                </a:lnTo>
                <a:lnTo>
                  <a:pt x="73" y="380"/>
                </a:lnTo>
                <a:lnTo>
                  <a:pt x="73" y="382"/>
                </a:lnTo>
                <a:lnTo>
                  <a:pt x="73" y="384"/>
                </a:lnTo>
                <a:lnTo>
                  <a:pt x="73" y="386"/>
                </a:lnTo>
                <a:lnTo>
                  <a:pt x="73" y="388"/>
                </a:lnTo>
                <a:lnTo>
                  <a:pt x="71" y="390"/>
                </a:lnTo>
                <a:lnTo>
                  <a:pt x="71" y="392"/>
                </a:lnTo>
                <a:lnTo>
                  <a:pt x="71" y="394"/>
                </a:lnTo>
                <a:lnTo>
                  <a:pt x="71" y="396"/>
                </a:lnTo>
                <a:lnTo>
                  <a:pt x="71" y="397"/>
                </a:lnTo>
                <a:lnTo>
                  <a:pt x="71" y="399"/>
                </a:lnTo>
                <a:lnTo>
                  <a:pt x="71" y="401"/>
                </a:lnTo>
                <a:lnTo>
                  <a:pt x="71" y="403"/>
                </a:lnTo>
                <a:lnTo>
                  <a:pt x="71" y="405"/>
                </a:lnTo>
                <a:lnTo>
                  <a:pt x="69" y="407"/>
                </a:lnTo>
                <a:lnTo>
                  <a:pt x="69" y="409"/>
                </a:lnTo>
                <a:lnTo>
                  <a:pt x="71" y="409"/>
                </a:lnTo>
                <a:lnTo>
                  <a:pt x="75" y="409"/>
                </a:lnTo>
                <a:lnTo>
                  <a:pt x="83" y="409"/>
                </a:lnTo>
                <a:lnTo>
                  <a:pt x="92" y="409"/>
                </a:lnTo>
                <a:lnTo>
                  <a:pt x="104" y="409"/>
                </a:lnTo>
                <a:lnTo>
                  <a:pt x="119" y="409"/>
                </a:lnTo>
                <a:lnTo>
                  <a:pt x="134" y="409"/>
                </a:lnTo>
                <a:lnTo>
                  <a:pt x="154" y="409"/>
                </a:lnTo>
                <a:lnTo>
                  <a:pt x="173" y="409"/>
                </a:lnTo>
                <a:lnTo>
                  <a:pt x="194" y="409"/>
                </a:lnTo>
                <a:lnTo>
                  <a:pt x="215" y="409"/>
                </a:lnTo>
                <a:lnTo>
                  <a:pt x="238" y="409"/>
                </a:lnTo>
                <a:lnTo>
                  <a:pt x="263" y="409"/>
                </a:lnTo>
                <a:lnTo>
                  <a:pt x="288" y="409"/>
                </a:lnTo>
                <a:lnTo>
                  <a:pt x="313" y="409"/>
                </a:lnTo>
                <a:lnTo>
                  <a:pt x="338" y="409"/>
                </a:lnTo>
                <a:lnTo>
                  <a:pt x="363" y="409"/>
                </a:lnTo>
                <a:lnTo>
                  <a:pt x="388" y="409"/>
                </a:lnTo>
                <a:lnTo>
                  <a:pt x="413" y="409"/>
                </a:lnTo>
                <a:lnTo>
                  <a:pt x="438" y="409"/>
                </a:lnTo>
                <a:lnTo>
                  <a:pt x="461" y="409"/>
                </a:lnTo>
                <a:lnTo>
                  <a:pt x="484" y="409"/>
                </a:lnTo>
                <a:lnTo>
                  <a:pt x="505" y="409"/>
                </a:lnTo>
                <a:lnTo>
                  <a:pt x="526" y="409"/>
                </a:lnTo>
                <a:lnTo>
                  <a:pt x="545" y="409"/>
                </a:lnTo>
                <a:lnTo>
                  <a:pt x="563" y="409"/>
                </a:lnTo>
                <a:lnTo>
                  <a:pt x="578" y="409"/>
                </a:lnTo>
                <a:lnTo>
                  <a:pt x="591" y="409"/>
                </a:lnTo>
                <a:lnTo>
                  <a:pt x="603" y="409"/>
                </a:lnTo>
                <a:lnTo>
                  <a:pt x="611" y="409"/>
                </a:lnTo>
                <a:lnTo>
                  <a:pt x="616" y="409"/>
                </a:lnTo>
                <a:lnTo>
                  <a:pt x="620" y="409"/>
                </a:lnTo>
                <a:lnTo>
                  <a:pt x="622" y="409"/>
                </a:lnTo>
                <a:lnTo>
                  <a:pt x="624" y="409"/>
                </a:lnTo>
                <a:lnTo>
                  <a:pt x="626" y="409"/>
                </a:lnTo>
                <a:lnTo>
                  <a:pt x="628" y="409"/>
                </a:lnTo>
                <a:lnTo>
                  <a:pt x="630" y="409"/>
                </a:lnTo>
                <a:lnTo>
                  <a:pt x="632" y="409"/>
                </a:lnTo>
                <a:lnTo>
                  <a:pt x="636" y="409"/>
                </a:lnTo>
                <a:lnTo>
                  <a:pt x="638" y="409"/>
                </a:lnTo>
                <a:lnTo>
                  <a:pt x="639" y="409"/>
                </a:lnTo>
                <a:lnTo>
                  <a:pt x="641" y="409"/>
                </a:lnTo>
                <a:lnTo>
                  <a:pt x="643" y="409"/>
                </a:lnTo>
                <a:lnTo>
                  <a:pt x="647" y="409"/>
                </a:lnTo>
                <a:lnTo>
                  <a:pt x="649" y="409"/>
                </a:lnTo>
                <a:lnTo>
                  <a:pt x="651" y="409"/>
                </a:lnTo>
                <a:lnTo>
                  <a:pt x="653" y="409"/>
                </a:lnTo>
                <a:lnTo>
                  <a:pt x="655" y="409"/>
                </a:lnTo>
                <a:lnTo>
                  <a:pt x="657" y="409"/>
                </a:lnTo>
                <a:lnTo>
                  <a:pt x="659" y="409"/>
                </a:lnTo>
                <a:lnTo>
                  <a:pt x="661" y="411"/>
                </a:lnTo>
                <a:lnTo>
                  <a:pt x="662" y="411"/>
                </a:lnTo>
                <a:lnTo>
                  <a:pt x="664" y="411"/>
                </a:lnTo>
                <a:lnTo>
                  <a:pt x="666" y="411"/>
                </a:lnTo>
                <a:lnTo>
                  <a:pt x="668" y="411"/>
                </a:lnTo>
                <a:lnTo>
                  <a:pt x="670" y="411"/>
                </a:lnTo>
                <a:lnTo>
                  <a:pt x="672" y="411"/>
                </a:lnTo>
                <a:lnTo>
                  <a:pt x="674" y="411"/>
                </a:lnTo>
                <a:lnTo>
                  <a:pt x="676" y="411"/>
                </a:lnTo>
                <a:lnTo>
                  <a:pt x="582" y="348"/>
                </a:lnTo>
                <a:lnTo>
                  <a:pt x="611" y="307"/>
                </a:lnTo>
                <a:lnTo>
                  <a:pt x="793" y="442"/>
                </a:lnTo>
                <a:lnTo>
                  <a:pt x="609" y="582"/>
                </a:lnTo>
                <a:lnTo>
                  <a:pt x="582" y="542"/>
                </a:lnTo>
                <a:lnTo>
                  <a:pt x="676" y="472"/>
                </a:lnTo>
                <a:lnTo>
                  <a:pt x="674" y="472"/>
                </a:lnTo>
                <a:lnTo>
                  <a:pt x="672" y="472"/>
                </a:lnTo>
                <a:lnTo>
                  <a:pt x="670" y="472"/>
                </a:lnTo>
                <a:lnTo>
                  <a:pt x="668" y="472"/>
                </a:lnTo>
                <a:lnTo>
                  <a:pt x="666" y="474"/>
                </a:lnTo>
                <a:lnTo>
                  <a:pt x="664" y="474"/>
                </a:lnTo>
                <a:lnTo>
                  <a:pt x="662" y="474"/>
                </a:lnTo>
                <a:lnTo>
                  <a:pt x="661" y="474"/>
                </a:lnTo>
                <a:lnTo>
                  <a:pt x="659" y="474"/>
                </a:lnTo>
                <a:lnTo>
                  <a:pt x="657" y="474"/>
                </a:lnTo>
                <a:lnTo>
                  <a:pt x="653" y="474"/>
                </a:lnTo>
                <a:lnTo>
                  <a:pt x="651" y="474"/>
                </a:lnTo>
                <a:lnTo>
                  <a:pt x="649" y="474"/>
                </a:lnTo>
                <a:lnTo>
                  <a:pt x="647" y="474"/>
                </a:lnTo>
                <a:lnTo>
                  <a:pt x="645" y="474"/>
                </a:lnTo>
                <a:lnTo>
                  <a:pt x="643" y="474"/>
                </a:lnTo>
                <a:lnTo>
                  <a:pt x="639" y="474"/>
                </a:lnTo>
                <a:lnTo>
                  <a:pt x="638" y="474"/>
                </a:lnTo>
                <a:lnTo>
                  <a:pt x="636" y="474"/>
                </a:lnTo>
                <a:lnTo>
                  <a:pt x="634" y="474"/>
                </a:lnTo>
                <a:lnTo>
                  <a:pt x="632" y="474"/>
                </a:lnTo>
                <a:lnTo>
                  <a:pt x="630" y="474"/>
                </a:lnTo>
                <a:lnTo>
                  <a:pt x="626" y="474"/>
                </a:lnTo>
                <a:lnTo>
                  <a:pt x="624" y="474"/>
                </a:lnTo>
                <a:lnTo>
                  <a:pt x="622" y="474"/>
                </a:lnTo>
                <a:lnTo>
                  <a:pt x="620" y="474"/>
                </a:lnTo>
                <a:lnTo>
                  <a:pt x="616" y="474"/>
                </a:lnTo>
                <a:lnTo>
                  <a:pt x="611" y="474"/>
                </a:lnTo>
                <a:lnTo>
                  <a:pt x="601" y="474"/>
                </a:lnTo>
                <a:lnTo>
                  <a:pt x="590" y="474"/>
                </a:lnTo>
                <a:lnTo>
                  <a:pt x="576" y="474"/>
                </a:lnTo>
                <a:lnTo>
                  <a:pt x="561" y="474"/>
                </a:lnTo>
                <a:lnTo>
                  <a:pt x="543" y="474"/>
                </a:lnTo>
                <a:lnTo>
                  <a:pt x="524" y="474"/>
                </a:lnTo>
                <a:lnTo>
                  <a:pt x="505" y="474"/>
                </a:lnTo>
                <a:lnTo>
                  <a:pt x="482" y="474"/>
                </a:lnTo>
                <a:lnTo>
                  <a:pt x="459" y="474"/>
                </a:lnTo>
                <a:lnTo>
                  <a:pt x="436" y="474"/>
                </a:lnTo>
                <a:lnTo>
                  <a:pt x="411" y="474"/>
                </a:lnTo>
                <a:lnTo>
                  <a:pt x="386" y="474"/>
                </a:lnTo>
                <a:lnTo>
                  <a:pt x="361" y="474"/>
                </a:lnTo>
                <a:lnTo>
                  <a:pt x="336" y="474"/>
                </a:lnTo>
                <a:lnTo>
                  <a:pt x="311" y="474"/>
                </a:lnTo>
                <a:lnTo>
                  <a:pt x="286" y="474"/>
                </a:lnTo>
                <a:lnTo>
                  <a:pt x="261" y="474"/>
                </a:lnTo>
                <a:lnTo>
                  <a:pt x="236" y="474"/>
                </a:lnTo>
                <a:lnTo>
                  <a:pt x="213" y="474"/>
                </a:lnTo>
                <a:lnTo>
                  <a:pt x="192" y="474"/>
                </a:lnTo>
                <a:lnTo>
                  <a:pt x="171" y="474"/>
                </a:lnTo>
                <a:lnTo>
                  <a:pt x="152" y="474"/>
                </a:lnTo>
                <a:lnTo>
                  <a:pt x="132" y="474"/>
                </a:lnTo>
                <a:lnTo>
                  <a:pt x="117" y="474"/>
                </a:lnTo>
                <a:lnTo>
                  <a:pt x="104" y="474"/>
                </a:lnTo>
                <a:lnTo>
                  <a:pt x="90" y="474"/>
                </a:lnTo>
                <a:lnTo>
                  <a:pt x="81" y="474"/>
                </a:lnTo>
                <a:lnTo>
                  <a:pt x="73" y="474"/>
                </a:lnTo>
                <a:lnTo>
                  <a:pt x="69" y="474"/>
                </a:lnTo>
                <a:lnTo>
                  <a:pt x="67" y="474"/>
                </a:lnTo>
                <a:close/>
                <a:moveTo>
                  <a:pt x="0" y="446"/>
                </a:moveTo>
                <a:lnTo>
                  <a:pt x="0" y="422"/>
                </a:lnTo>
                <a:lnTo>
                  <a:pt x="2" y="399"/>
                </a:lnTo>
                <a:lnTo>
                  <a:pt x="6" y="378"/>
                </a:lnTo>
                <a:lnTo>
                  <a:pt x="10" y="355"/>
                </a:lnTo>
                <a:lnTo>
                  <a:pt x="13" y="334"/>
                </a:lnTo>
                <a:lnTo>
                  <a:pt x="19" y="313"/>
                </a:lnTo>
                <a:lnTo>
                  <a:pt x="27" y="292"/>
                </a:lnTo>
                <a:lnTo>
                  <a:pt x="35" y="273"/>
                </a:lnTo>
                <a:lnTo>
                  <a:pt x="44" y="253"/>
                </a:lnTo>
                <a:lnTo>
                  <a:pt x="54" y="234"/>
                </a:lnTo>
                <a:lnTo>
                  <a:pt x="65" y="215"/>
                </a:lnTo>
                <a:lnTo>
                  <a:pt x="77" y="196"/>
                </a:lnTo>
                <a:lnTo>
                  <a:pt x="88" y="179"/>
                </a:lnTo>
                <a:lnTo>
                  <a:pt x="102" y="163"/>
                </a:lnTo>
                <a:lnTo>
                  <a:pt x="115" y="146"/>
                </a:lnTo>
                <a:lnTo>
                  <a:pt x="131" y="131"/>
                </a:lnTo>
                <a:lnTo>
                  <a:pt x="146" y="115"/>
                </a:lnTo>
                <a:lnTo>
                  <a:pt x="163" y="102"/>
                </a:lnTo>
                <a:lnTo>
                  <a:pt x="179" y="88"/>
                </a:lnTo>
                <a:lnTo>
                  <a:pt x="196" y="77"/>
                </a:lnTo>
                <a:lnTo>
                  <a:pt x="215" y="65"/>
                </a:lnTo>
                <a:lnTo>
                  <a:pt x="234" y="54"/>
                </a:lnTo>
                <a:lnTo>
                  <a:pt x="253" y="44"/>
                </a:lnTo>
                <a:lnTo>
                  <a:pt x="273" y="35"/>
                </a:lnTo>
                <a:lnTo>
                  <a:pt x="292" y="27"/>
                </a:lnTo>
                <a:lnTo>
                  <a:pt x="313" y="19"/>
                </a:lnTo>
                <a:lnTo>
                  <a:pt x="334" y="13"/>
                </a:lnTo>
                <a:lnTo>
                  <a:pt x="355" y="10"/>
                </a:lnTo>
                <a:lnTo>
                  <a:pt x="378" y="6"/>
                </a:lnTo>
                <a:lnTo>
                  <a:pt x="399" y="2"/>
                </a:lnTo>
                <a:lnTo>
                  <a:pt x="422" y="0"/>
                </a:lnTo>
                <a:lnTo>
                  <a:pt x="446" y="0"/>
                </a:lnTo>
                <a:lnTo>
                  <a:pt x="469" y="0"/>
                </a:lnTo>
                <a:lnTo>
                  <a:pt x="492" y="2"/>
                </a:lnTo>
                <a:lnTo>
                  <a:pt x="513" y="6"/>
                </a:lnTo>
                <a:lnTo>
                  <a:pt x="536" y="10"/>
                </a:lnTo>
                <a:lnTo>
                  <a:pt x="557" y="13"/>
                </a:lnTo>
                <a:lnTo>
                  <a:pt x="578" y="19"/>
                </a:lnTo>
                <a:lnTo>
                  <a:pt x="599" y="27"/>
                </a:lnTo>
                <a:lnTo>
                  <a:pt x="618" y="35"/>
                </a:lnTo>
                <a:lnTo>
                  <a:pt x="639" y="44"/>
                </a:lnTo>
                <a:lnTo>
                  <a:pt x="659" y="54"/>
                </a:lnTo>
                <a:lnTo>
                  <a:pt x="676" y="65"/>
                </a:lnTo>
                <a:lnTo>
                  <a:pt x="695" y="77"/>
                </a:lnTo>
                <a:lnTo>
                  <a:pt x="712" y="88"/>
                </a:lnTo>
                <a:lnTo>
                  <a:pt x="730" y="102"/>
                </a:lnTo>
                <a:lnTo>
                  <a:pt x="745" y="115"/>
                </a:lnTo>
                <a:lnTo>
                  <a:pt x="760" y="131"/>
                </a:lnTo>
                <a:lnTo>
                  <a:pt x="776" y="146"/>
                </a:lnTo>
                <a:lnTo>
                  <a:pt x="789" y="163"/>
                </a:lnTo>
                <a:lnTo>
                  <a:pt x="803" y="179"/>
                </a:lnTo>
                <a:lnTo>
                  <a:pt x="814" y="196"/>
                </a:lnTo>
                <a:lnTo>
                  <a:pt x="826" y="215"/>
                </a:lnTo>
                <a:lnTo>
                  <a:pt x="837" y="234"/>
                </a:lnTo>
                <a:lnTo>
                  <a:pt x="847" y="253"/>
                </a:lnTo>
                <a:lnTo>
                  <a:pt x="856" y="273"/>
                </a:lnTo>
                <a:lnTo>
                  <a:pt x="864" y="292"/>
                </a:lnTo>
                <a:lnTo>
                  <a:pt x="872" y="313"/>
                </a:lnTo>
                <a:lnTo>
                  <a:pt x="878" y="334"/>
                </a:lnTo>
                <a:lnTo>
                  <a:pt x="881" y="355"/>
                </a:lnTo>
                <a:lnTo>
                  <a:pt x="885" y="378"/>
                </a:lnTo>
                <a:lnTo>
                  <a:pt x="889" y="399"/>
                </a:lnTo>
                <a:lnTo>
                  <a:pt x="891" y="422"/>
                </a:lnTo>
                <a:lnTo>
                  <a:pt x="891" y="446"/>
                </a:lnTo>
                <a:lnTo>
                  <a:pt x="891" y="469"/>
                </a:lnTo>
                <a:lnTo>
                  <a:pt x="889" y="492"/>
                </a:lnTo>
                <a:lnTo>
                  <a:pt x="885" y="513"/>
                </a:lnTo>
                <a:lnTo>
                  <a:pt x="881" y="536"/>
                </a:lnTo>
                <a:lnTo>
                  <a:pt x="878" y="557"/>
                </a:lnTo>
                <a:lnTo>
                  <a:pt x="872" y="578"/>
                </a:lnTo>
                <a:lnTo>
                  <a:pt x="864" y="599"/>
                </a:lnTo>
                <a:lnTo>
                  <a:pt x="856" y="618"/>
                </a:lnTo>
                <a:lnTo>
                  <a:pt x="847" y="639"/>
                </a:lnTo>
                <a:lnTo>
                  <a:pt x="837" y="659"/>
                </a:lnTo>
                <a:lnTo>
                  <a:pt x="826" y="676"/>
                </a:lnTo>
                <a:lnTo>
                  <a:pt x="814" y="695"/>
                </a:lnTo>
                <a:lnTo>
                  <a:pt x="803" y="712"/>
                </a:lnTo>
                <a:lnTo>
                  <a:pt x="789" y="730"/>
                </a:lnTo>
                <a:lnTo>
                  <a:pt x="776" y="745"/>
                </a:lnTo>
                <a:lnTo>
                  <a:pt x="760" y="760"/>
                </a:lnTo>
                <a:lnTo>
                  <a:pt x="745" y="776"/>
                </a:lnTo>
                <a:lnTo>
                  <a:pt x="730" y="789"/>
                </a:lnTo>
                <a:lnTo>
                  <a:pt x="712" y="803"/>
                </a:lnTo>
                <a:lnTo>
                  <a:pt x="695" y="814"/>
                </a:lnTo>
                <a:lnTo>
                  <a:pt x="676" y="826"/>
                </a:lnTo>
                <a:lnTo>
                  <a:pt x="659" y="837"/>
                </a:lnTo>
                <a:lnTo>
                  <a:pt x="639" y="847"/>
                </a:lnTo>
                <a:lnTo>
                  <a:pt x="618" y="856"/>
                </a:lnTo>
                <a:lnTo>
                  <a:pt x="599" y="864"/>
                </a:lnTo>
                <a:lnTo>
                  <a:pt x="578" y="872"/>
                </a:lnTo>
                <a:lnTo>
                  <a:pt x="557" y="878"/>
                </a:lnTo>
                <a:lnTo>
                  <a:pt x="536" y="881"/>
                </a:lnTo>
                <a:lnTo>
                  <a:pt x="513" y="885"/>
                </a:lnTo>
                <a:lnTo>
                  <a:pt x="492" y="889"/>
                </a:lnTo>
                <a:lnTo>
                  <a:pt x="469" y="891"/>
                </a:lnTo>
                <a:lnTo>
                  <a:pt x="446" y="891"/>
                </a:lnTo>
                <a:lnTo>
                  <a:pt x="422" y="891"/>
                </a:lnTo>
                <a:lnTo>
                  <a:pt x="399" y="889"/>
                </a:lnTo>
                <a:lnTo>
                  <a:pt x="378" y="885"/>
                </a:lnTo>
                <a:lnTo>
                  <a:pt x="355" y="881"/>
                </a:lnTo>
                <a:lnTo>
                  <a:pt x="334" y="878"/>
                </a:lnTo>
                <a:lnTo>
                  <a:pt x="313" y="872"/>
                </a:lnTo>
                <a:lnTo>
                  <a:pt x="292" y="864"/>
                </a:lnTo>
                <a:lnTo>
                  <a:pt x="273" y="856"/>
                </a:lnTo>
                <a:lnTo>
                  <a:pt x="253" y="847"/>
                </a:lnTo>
                <a:lnTo>
                  <a:pt x="234" y="837"/>
                </a:lnTo>
                <a:lnTo>
                  <a:pt x="215" y="826"/>
                </a:lnTo>
                <a:lnTo>
                  <a:pt x="196" y="814"/>
                </a:lnTo>
                <a:lnTo>
                  <a:pt x="179" y="803"/>
                </a:lnTo>
                <a:lnTo>
                  <a:pt x="163" y="789"/>
                </a:lnTo>
                <a:lnTo>
                  <a:pt x="146" y="776"/>
                </a:lnTo>
                <a:lnTo>
                  <a:pt x="131" y="760"/>
                </a:lnTo>
                <a:lnTo>
                  <a:pt x="115" y="745"/>
                </a:lnTo>
                <a:lnTo>
                  <a:pt x="102" y="730"/>
                </a:lnTo>
                <a:lnTo>
                  <a:pt x="88" y="712"/>
                </a:lnTo>
                <a:lnTo>
                  <a:pt x="77" y="695"/>
                </a:lnTo>
                <a:lnTo>
                  <a:pt x="65" y="676"/>
                </a:lnTo>
                <a:lnTo>
                  <a:pt x="54" y="659"/>
                </a:lnTo>
                <a:lnTo>
                  <a:pt x="44" y="639"/>
                </a:lnTo>
                <a:lnTo>
                  <a:pt x="35" y="618"/>
                </a:lnTo>
                <a:lnTo>
                  <a:pt x="27" y="599"/>
                </a:lnTo>
                <a:lnTo>
                  <a:pt x="19" y="578"/>
                </a:lnTo>
                <a:lnTo>
                  <a:pt x="13" y="557"/>
                </a:lnTo>
                <a:lnTo>
                  <a:pt x="10" y="536"/>
                </a:lnTo>
                <a:lnTo>
                  <a:pt x="6" y="513"/>
                </a:lnTo>
                <a:lnTo>
                  <a:pt x="2" y="492"/>
                </a:lnTo>
                <a:lnTo>
                  <a:pt x="0" y="469"/>
                </a:lnTo>
                <a:lnTo>
                  <a:pt x="0" y="446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4038600" y="2133600"/>
            <a:ext cx="1412875" cy="1414463"/>
          </a:xfrm>
          <a:custGeom>
            <a:avLst/>
            <a:gdLst>
              <a:gd name="T0" fmla="*/ 253 w 890"/>
              <a:gd name="T1" fmla="*/ 44 h 891"/>
              <a:gd name="T2" fmla="*/ 744 w 890"/>
              <a:gd name="T3" fmla="*/ 115 h 891"/>
              <a:gd name="T4" fmla="*/ 863 w 890"/>
              <a:gd name="T5" fmla="*/ 599 h 891"/>
              <a:gd name="T6" fmla="*/ 468 w 890"/>
              <a:gd name="T7" fmla="*/ 891 h 891"/>
              <a:gd name="T8" fmla="*/ 44 w 890"/>
              <a:gd name="T9" fmla="*/ 639 h 891"/>
              <a:gd name="T10" fmla="*/ 194 w 890"/>
              <a:gd name="T11" fmla="*/ 480 h 891"/>
              <a:gd name="T12" fmla="*/ 278 w 890"/>
              <a:gd name="T13" fmla="*/ 459 h 891"/>
              <a:gd name="T14" fmla="*/ 472 w 890"/>
              <a:gd name="T15" fmla="*/ 505 h 891"/>
              <a:gd name="T16" fmla="*/ 629 w 890"/>
              <a:gd name="T17" fmla="*/ 455 h 891"/>
              <a:gd name="T18" fmla="*/ 723 w 890"/>
              <a:gd name="T19" fmla="*/ 495 h 891"/>
              <a:gd name="T20" fmla="*/ 819 w 890"/>
              <a:gd name="T21" fmla="*/ 482 h 891"/>
              <a:gd name="T22" fmla="*/ 750 w 890"/>
              <a:gd name="T23" fmla="*/ 442 h 891"/>
              <a:gd name="T24" fmla="*/ 635 w 890"/>
              <a:gd name="T25" fmla="*/ 388 h 891"/>
              <a:gd name="T26" fmla="*/ 510 w 890"/>
              <a:gd name="T27" fmla="*/ 438 h 891"/>
              <a:gd name="T28" fmla="*/ 297 w 890"/>
              <a:gd name="T29" fmla="*/ 407 h 891"/>
              <a:gd name="T30" fmla="*/ 217 w 890"/>
              <a:gd name="T31" fmla="*/ 407 h 891"/>
              <a:gd name="T32" fmla="*/ 69 w 890"/>
              <a:gd name="T33" fmla="*/ 453 h 891"/>
              <a:gd name="T34" fmla="*/ 73 w 890"/>
              <a:gd name="T35" fmla="*/ 499 h 891"/>
              <a:gd name="T36" fmla="*/ 646 w 890"/>
              <a:gd name="T37" fmla="*/ 664 h 891"/>
              <a:gd name="T38" fmla="*/ 566 w 890"/>
              <a:gd name="T39" fmla="*/ 691 h 891"/>
              <a:gd name="T40" fmla="*/ 345 w 890"/>
              <a:gd name="T41" fmla="*/ 695 h 891"/>
              <a:gd name="T42" fmla="*/ 247 w 890"/>
              <a:gd name="T43" fmla="*/ 659 h 891"/>
              <a:gd name="T44" fmla="*/ 176 w 890"/>
              <a:gd name="T45" fmla="*/ 710 h 891"/>
              <a:gd name="T46" fmla="*/ 384 w 890"/>
              <a:gd name="T47" fmla="*/ 816 h 891"/>
              <a:gd name="T48" fmla="*/ 618 w 890"/>
              <a:gd name="T49" fmla="*/ 782 h 891"/>
              <a:gd name="T50" fmla="*/ 182 w 890"/>
              <a:gd name="T51" fmla="*/ 620 h 891"/>
              <a:gd name="T52" fmla="*/ 265 w 890"/>
              <a:gd name="T53" fmla="*/ 588 h 891"/>
              <a:gd name="T54" fmla="*/ 430 w 890"/>
              <a:gd name="T55" fmla="*/ 643 h 891"/>
              <a:gd name="T56" fmla="*/ 616 w 890"/>
              <a:gd name="T57" fmla="*/ 599 h 891"/>
              <a:gd name="T58" fmla="*/ 673 w 890"/>
              <a:gd name="T59" fmla="*/ 611 h 891"/>
              <a:gd name="T60" fmla="*/ 779 w 890"/>
              <a:gd name="T61" fmla="*/ 626 h 891"/>
              <a:gd name="T62" fmla="*/ 781 w 890"/>
              <a:gd name="T63" fmla="*/ 578 h 891"/>
              <a:gd name="T64" fmla="*/ 643 w 890"/>
              <a:gd name="T65" fmla="*/ 524 h 891"/>
              <a:gd name="T66" fmla="*/ 543 w 890"/>
              <a:gd name="T67" fmla="*/ 563 h 891"/>
              <a:gd name="T68" fmla="*/ 322 w 890"/>
              <a:gd name="T69" fmla="*/ 551 h 891"/>
              <a:gd name="T70" fmla="*/ 238 w 890"/>
              <a:gd name="T71" fmla="*/ 528 h 891"/>
              <a:gd name="T72" fmla="*/ 90 w 890"/>
              <a:gd name="T73" fmla="*/ 576 h 891"/>
              <a:gd name="T74" fmla="*/ 113 w 890"/>
              <a:gd name="T75" fmla="*/ 628 h 891"/>
              <a:gd name="T76" fmla="*/ 153 w 890"/>
              <a:gd name="T77" fmla="*/ 259 h 891"/>
              <a:gd name="T78" fmla="*/ 230 w 890"/>
              <a:gd name="T79" fmla="*/ 271 h 891"/>
              <a:gd name="T80" fmla="*/ 140 w 890"/>
              <a:gd name="T81" fmla="*/ 315 h 891"/>
              <a:gd name="T82" fmla="*/ 79 w 890"/>
              <a:gd name="T83" fmla="*/ 351 h 891"/>
              <a:gd name="T84" fmla="*/ 186 w 890"/>
              <a:gd name="T85" fmla="*/ 349 h 891"/>
              <a:gd name="T86" fmla="*/ 274 w 890"/>
              <a:gd name="T87" fmla="*/ 323 h 891"/>
              <a:gd name="T88" fmla="*/ 462 w 890"/>
              <a:gd name="T89" fmla="*/ 376 h 891"/>
              <a:gd name="T90" fmla="*/ 625 w 890"/>
              <a:gd name="T91" fmla="*/ 323 h 891"/>
              <a:gd name="T92" fmla="*/ 717 w 890"/>
              <a:gd name="T93" fmla="*/ 361 h 891"/>
              <a:gd name="T94" fmla="*/ 813 w 890"/>
              <a:gd name="T95" fmla="*/ 355 h 891"/>
              <a:gd name="T96" fmla="*/ 738 w 890"/>
              <a:gd name="T97" fmla="*/ 313 h 891"/>
              <a:gd name="T98" fmla="*/ 652 w 890"/>
              <a:gd name="T99" fmla="*/ 269 h 891"/>
              <a:gd name="T100" fmla="*/ 721 w 890"/>
              <a:gd name="T101" fmla="*/ 263 h 891"/>
              <a:gd name="T102" fmla="*/ 758 w 890"/>
              <a:gd name="T103" fmla="*/ 238 h 891"/>
              <a:gd name="T104" fmla="*/ 531 w 890"/>
              <a:gd name="T105" fmla="*/ 81 h 891"/>
              <a:gd name="T106" fmla="*/ 247 w 890"/>
              <a:gd name="T107" fmla="*/ 127 h 891"/>
              <a:gd name="T108" fmla="*/ 318 w 890"/>
              <a:gd name="T109" fmla="*/ 277 h 891"/>
              <a:gd name="T110" fmla="*/ 386 w 890"/>
              <a:gd name="T111" fmla="*/ 265 h 891"/>
              <a:gd name="T112" fmla="*/ 443 w 890"/>
              <a:gd name="T113" fmla="*/ 240 h 891"/>
              <a:gd name="T114" fmla="*/ 497 w 890"/>
              <a:gd name="T115" fmla="*/ 263 h 891"/>
              <a:gd name="T116" fmla="*/ 572 w 890"/>
              <a:gd name="T117" fmla="*/ 277 h 891"/>
              <a:gd name="T118" fmla="*/ 547 w 890"/>
              <a:gd name="T119" fmla="*/ 303 h 891"/>
              <a:gd name="T120" fmla="*/ 372 w 890"/>
              <a:gd name="T121" fmla="*/ 311 h 8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90"/>
              <a:gd name="T184" fmla="*/ 0 h 891"/>
              <a:gd name="T185" fmla="*/ 890 w 890"/>
              <a:gd name="T186" fmla="*/ 891 h 8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90" h="891">
                <a:moveTo>
                  <a:pt x="0" y="446"/>
                </a:moveTo>
                <a:lnTo>
                  <a:pt x="0" y="422"/>
                </a:lnTo>
                <a:lnTo>
                  <a:pt x="2" y="399"/>
                </a:lnTo>
                <a:lnTo>
                  <a:pt x="6" y="378"/>
                </a:lnTo>
                <a:lnTo>
                  <a:pt x="10" y="355"/>
                </a:lnTo>
                <a:lnTo>
                  <a:pt x="13" y="334"/>
                </a:lnTo>
                <a:lnTo>
                  <a:pt x="19" y="313"/>
                </a:lnTo>
                <a:lnTo>
                  <a:pt x="27" y="292"/>
                </a:lnTo>
                <a:lnTo>
                  <a:pt x="35" y="273"/>
                </a:lnTo>
                <a:lnTo>
                  <a:pt x="44" y="252"/>
                </a:lnTo>
                <a:lnTo>
                  <a:pt x="54" y="232"/>
                </a:lnTo>
                <a:lnTo>
                  <a:pt x="65" y="215"/>
                </a:lnTo>
                <a:lnTo>
                  <a:pt x="77" y="196"/>
                </a:lnTo>
                <a:lnTo>
                  <a:pt x="88" y="179"/>
                </a:lnTo>
                <a:lnTo>
                  <a:pt x="102" y="161"/>
                </a:lnTo>
                <a:lnTo>
                  <a:pt x="115" y="146"/>
                </a:lnTo>
                <a:lnTo>
                  <a:pt x="130" y="131"/>
                </a:lnTo>
                <a:lnTo>
                  <a:pt x="146" y="115"/>
                </a:lnTo>
                <a:lnTo>
                  <a:pt x="163" y="102"/>
                </a:lnTo>
                <a:lnTo>
                  <a:pt x="178" y="88"/>
                </a:lnTo>
                <a:lnTo>
                  <a:pt x="196" y="77"/>
                </a:lnTo>
                <a:lnTo>
                  <a:pt x="215" y="65"/>
                </a:lnTo>
                <a:lnTo>
                  <a:pt x="234" y="54"/>
                </a:lnTo>
                <a:lnTo>
                  <a:pt x="253" y="44"/>
                </a:lnTo>
                <a:lnTo>
                  <a:pt x="272" y="35"/>
                </a:lnTo>
                <a:lnTo>
                  <a:pt x="292" y="27"/>
                </a:lnTo>
                <a:lnTo>
                  <a:pt x="313" y="19"/>
                </a:lnTo>
                <a:lnTo>
                  <a:pt x="334" y="13"/>
                </a:lnTo>
                <a:lnTo>
                  <a:pt x="355" y="10"/>
                </a:lnTo>
                <a:lnTo>
                  <a:pt x="378" y="6"/>
                </a:lnTo>
                <a:lnTo>
                  <a:pt x="399" y="2"/>
                </a:lnTo>
                <a:lnTo>
                  <a:pt x="422" y="0"/>
                </a:lnTo>
                <a:lnTo>
                  <a:pt x="445" y="0"/>
                </a:lnTo>
                <a:lnTo>
                  <a:pt x="468" y="0"/>
                </a:lnTo>
                <a:lnTo>
                  <a:pt x="491" y="2"/>
                </a:lnTo>
                <a:lnTo>
                  <a:pt x="514" y="6"/>
                </a:lnTo>
                <a:lnTo>
                  <a:pt x="535" y="10"/>
                </a:lnTo>
                <a:lnTo>
                  <a:pt x="556" y="13"/>
                </a:lnTo>
                <a:lnTo>
                  <a:pt x="577" y="19"/>
                </a:lnTo>
                <a:lnTo>
                  <a:pt x="598" y="27"/>
                </a:lnTo>
                <a:lnTo>
                  <a:pt x="620" y="35"/>
                </a:lnTo>
                <a:lnTo>
                  <a:pt x="639" y="44"/>
                </a:lnTo>
                <a:lnTo>
                  <a:pt x="658" y="54"/>
                </a:lnTo>
                <a:lnTo>
                  <a:pt x="677" y="65"/>
                </a:lnTo>
                <a:lnTo>
                  <a:pt x="694" y="77"/>
                </a:lnTo>
                <a:lnTo>
                  <a:pt x="712" y="88"/>
                </a:lnTo>
                <a:lnTo>
                  <a:pt x="729" y="102"/>
                </a:lnTo>
                <a:lnTo>
                  <a:pt x="744" y="115"/>
                </a:lnTo>
                <a:lnTo>
                  <a:pt x="760" y="131"/>
                </a:lnTo>
                <a:lnTo>
                  <a:pt x="775" y="146"/>
                </a:lnTo>
                <a:lnTo>
                  <a:pt x="788" y="161"/>
                </a:lnTo>
                <a:lnTo>
                  <a:pt x="802" y="179"/>
                </a:lnTo>
                <a:lnTo>
                  <a:pt x="813" y="196"/>
                </a:lnTo>
                <a:lnTo>
                  <a:pt x="827" y="215"/>
                </a:lnTo>
                <a:lnTo>
                  <a:pt x="836" y="232"/>
                </a:lnTo>
                <a:lnTo>
                  <a:pt x="846" y="252"/>
                </a:lnTo>
                <a:lnTo>
                  <a:pt x="855" y="273"/>
                </a:lnTo>
                <a:lnTo>
                  <a:pt x="863" y="292"/>
                </a:lnTo>
                <a:lnTo>
                  <a:pt x="871" y="313"/>
                </a:lnTo>
                <a:lnTo>
                  <a:pt x="877" y="334"/>
                </a:lnTo>
                <a:lnTo>
                  <a:pt x="880" y="355"/>
                </a:lnTo>
                <a:lnTo>
                  <a:pt x="884" y="378"/>
                </a:lnTo>
                <a:lnTo>
                  <a:pt x="888" y="399"/>
                </a:lnTo>
                <a:lnTo>
                  <a:pt x="890" y="422"/>
                </a:lnTo>
                <a:lnTo>
                  <a:pt x="890" y="446"/>
                </a:lnTo>
                <a:lnTo>
                  <a:pt x="890" y="469"/>
                </a:lnTo>
                <a:lnTo>
                  <a:pt x="888" y="492"/>
                </a:lnTo>
                <a:lnTo>
                  <a:pt x="884" y="513"/>
                </a:lnTo>
                <a:lnTo>
                  <a:pt x="880" y="536"/>
                </a:lnTo>
                <a:lnTo>
                  <a:pt x="877" y="557"/>
                </a:lnTo>
                <a:lnTo>
                  <a:pt x="871" y="578"/>
                </a:lnTo>
                <a:lnTo>
                  <a:pt x="863" y="599"/>
                </a:lnTo>
                <a:lnTo>
                  <a:pt x="855" y="618"/>
                </a:lnTo>
                <a:lnTo>
                  <a:pt x="846" y="639"/>
                </a:lnTo>
                <a:lnTo>
                  <a:pt x="836" y="659"/>
                </a:lnTo>
                <a:lnTo>
                  <a:pt x="827" y="676"/>
                </a:lnTo>
                <a:lnTo>
                  <a:pt x="813" y="695"/>
                </a:lnTo>
                <a:lnTo>
                  <a:pt x="802" y="712"/>
                </a:lnTo>
                <a:lnTo>
                  <a:pt x="788" y="730"/>
                </a:lnTo>
                <a:lnTo>
                  <a:pt x="775" y="745"/>
                </a:lnTo>
                <a:lnTo>
                  <a:pt x="760" y="760"/>
                </a:lnTo>
                <a:lnTo>
                  <a:pt x="744" y="776"/>
                </a:lnTo>
                <a:lnTo>
                  <a:pt x="729" y="789"/>
                </a:lnTo>
                <a:lnTo>
                  <a:pt x="712" y="803"/>
                </a:lnTo>
                <a:lnTo>
                  <a:pt x="694" y="814"/>
                </a:lnTo>
                <a:lnTo>
                  <a:pt x="677" y="826"/>
                </a:lnTo>
                <a:lnTo>
                  <a:pt x="658" y="837"/>
                </a:lnTo>
                <a:lnTo>
                  <a:pt x="639" y="847"/>
                </a:lnTo>
                <a:lnTo>
                  <a:pt x="620" y="856"/>
                </a:lnTo>
                <a:lnTo>
                  <a:pt x="598" y="864"/>
                </a:lnTo>
                <a:lnTo>
                  <a:pt x="577" y="872"/>
                </a:lnTo>
                <a:lnTo>
                  <a:pt x="556" y="878"/>
                </a:lnTo>
                <a:lnTo>
                  <a:pt x="535" y="881"/>
                </a:lnTo>
                <a:lnTo>
                  <a:pt x="514" y="885"/>
                </a:lnTo>
                <a:lnTo>
                  <a:pt x="491" y="889"/>
                </a:lnTo>
                <a:lnTo>
                  <a:pt x="468" y="891"/>
                </a:lnTo>
                <a:lnTo>
                  <a:pt x="445" y="891"/>
                </a:lnTo>
                <a:lnTo>
                  <a:pt x="422" y="891"/>
                </a:lnTo>
                <a:lnTo>
                  <a:pt x="399" y="889"/>
                </a:lnTo>
                <a:lnTo>
                  <a:pt x="378" y="885"/>
                </a:lnTo>
                <a:lnTo>
                  <a:pt x="355" y="881"/>
                </a:lnTo>
                <a:lnTo>
                  <a:pt x="334" y="878"/>
                </a:lnTo>
                <a:lnTo>
                  <a:pt x="313" y="872"/>
                </a:lnTo>
                <a:lnTo>
                  <a:pt x="292" y="864"/>
                </a:lnTo>
                <a:lnTo>
                  <a:pt x="272" y="856"/>
                </a:lnTo>
                <a:lnTo>
                  <a:pt x="253" y="847"/>
                </a:lnTo>
                <a:lnTo>
                  <a:pt x="234" y="837"/>
                </a:lnTo>
                <a:lnTo>
                  <a:pt x="215" y="826"/>
                </a:lnTo>
                <a:lnTo>
                  <a:pt x="196" y="814"/>
                </a:lnTo>
                <a:lnTo>
                  <a:pt x="178" y="803"/>
                </a:lnTo>
                <a:lnTo>
                  <a:pt x="163" y="789"/>
                </a:lnTo>
                <a:lnTo>
                  <a:pt x="146" y="776"/>
                </a:lnTo>
                <a:lnTo>
                  <a:pt x="130" y="760"/>
                </a:lnTo>
                <a:lnTo>
                  <a:pt x="115" y="745"/>
                </a:lnTo>
                <a:lnTo>
                  <a:pt x="102" y="730"/>
                </a:lnTo>
                <a:lnTo>
                  <a:pt x="88" y="712"/>
                </a:lnTo>
                <a:lnTo>
                  <a:pt x="77" y="695"/>
                </a:lnTo>
                <a:lnTo>
                  <a:pt x="65" y="676"/>
                </a:lnTo>
                <a:lnTo>
                  <a:pt x="54" y="659"/>
                </a:lnTo>
                <a:lnTo>
                  <a:pt x="44" y="639"/>
                </a:lnTo>
                <a:lnTo>
                  <a:pt x="35" y="618"/>
                </a:lnTo>
                <a:lnTo>
                  <a:pt x="27" y="599"/>
                </a:lnTo>
                <a:lnTo>
                  <a:pt x="19" y="578"/>
                </a:lnTo>
                <a:lnTo>
                  <a:pt x="13" y="557"/>
                </a:lnTo>
                <a:lnTo>
                  <a:pt x="10" y="536"/>
                </a:lnTo>
                <a:lnTo>
                  <a:pt x="6" y="513"/>
                </a:lnTo>
                <a:lnTo>
                  <a:pt x="2" y="492"/>
                </a:lnTo>
                <a:lnTo>
                  <a:pt x="0" y="469"/>
                </a:lnTo>
                <a:lnTo>
                  <a:pt x="0" y="446"/>
                </a:lnTo>
                <a:close/>
                <a:moveTo>
                  <a:pt x="73" y="503"/>
                </a:moveTo>
                <a:lnTo>
                  <a:pt x="84" y="503"/>
                </a:lnTo>
                <a:lnTo>
                  <a:pt x="94" y="501"/>
                </a:lnTo>
                <a:lnTo>
                  <a:pt x="104" y="501"/>
                </a:lnTo>
                <a:lnTo>
                  <a:pt x="113" y="499"/>
                </a:lnTo>
                <a:lnTo>
                  <a:pt x="123" y="499"/>
                </a:lnTo>
                <a:lnTo>
                  <a:pt x="132" y="497"/>
                </a:lnTo>
                <a:lnTo>
                  <a:pt x="140" y="495"/>
                </a:lnTo>
                <a:lnTo>
                  <a:pt x="150" y="494"/>
                </a:lnTo>
                <a:lnTo>
                  <a:pt x="157" y="492"/>
                </a:lnTo>
                <a:lnTo>
                  <a:pt x="165" y="490"/>
                </a:lnTo>
                <a:lnTo>
                  <a:pt x="173" y="488"/>
                </a:lnTo>
                <a:lnTo>
                  <a:pt x="180" y="484"/>
                </a:lnTo>
                <a:lnTo>
                  <a:pt x="188" y="482"/>
                </a:lnTo>
                <a:lnTo>
                  <a:pt x="194" y="480"/>
                </a:lnTo>
                <a:lnTo>
                  <a:pt x="201" y="476"/>
                </a:lnTo>
                <a:lnTo>
                  <a:pt x="207" y="474"/>
                </a:lnTo>
                <a:lnTo>
                  <a:pt x="213" y="470"/>
                </a:lnTo>
                <a:lnTo>
                  <a:pt x="219" y="469"/>
                </a:lnTo>
                <a:lnTo>
                  <a:pt x="224" y="467"/>
                </a:lnTo>
                <a:lnTo>
                  <a:pt x="228" y="463"/>
                </a:lnTo>
                <a:lnTo>
                  <a:pt x="234" y="461"/>
                </a:lnTo>
                <a:lnTo>
                  <a:pt x="238" y="459"/>
                </a:lnTo>
                <a:lnTo>
                  <a:pt x="242" y="457"/>
                </a:lnTo>
                <a:lnTo>
                  <a:pt x="246" y="455"/>
                </a:lnTo>
                <a:lnTo>
                  <a:pt x="247" y="453"/>
                </a:lnTo>
                <a:lnTo>
                  <a:pt x="249" y="451"/>
                </a:lnTo>
                <a:lnTo>
                  <a:pt x="253" y="449"/>
                </a:lnTo>
                <a:lnTo>
                  <a:pt x="255" y="447"/>
                </a:lnTo>
                <a:lnTo>
                  <a:pt x="257" y="446"/>
                </a:lnTo>
                <a:lnTo>
                  <a:pt x="259" y="446"/>
                </a:lnTo>
                <a:lnTo>
                  <a:pt x="259" y="447"/>
                </a:lnTo>
                <a:lnTo>
                  <a:pt x="261" y="447"/>
                </a:lnTo>
                <a:lnTo>
                  <a:pt x="263" y="449"/>
                </a:lnTo>
                <a:lnTo>
                  <a:pt x="265" y="451"/>
                </a:lnTo>
                <a:lnTo>
                  <a:pt x="269" y="453"/>
                </a:lnTo>
                <a:lnTo>
                  <a:pt x="270" y="455"/>
                </a:lnTo>
                <a:lnTo>
                  <a:pt x="274" y="457"/>
                </a:lnTo>
                <a:lnTo>
                  <a:pt x="278" y="459"/>
                </a:lnTo>
                <a:lnTo>
                  <a:pt x="282" y="463"/>
                </a:lnTo>
                <a:lnTo>
                  <a:pt x="288" y="465"/>
                </a:lnTo>
                <a:lnTo>
                  <a:pt x="292" y="467"/>
                </a:lnTo>
                <a:lnTo>
                  <a:pt x="297" y="470"/>
                </a:lnTo>
                <a:lnTo>
                  <a:pt x="303" y="472"/>
                </a:lnTo>
                <a:lnTo>
                  <a:pt x="309" y="476"/>
                </a:lnTo>
                <a:lnTo>
                  <a:pt x="315" y="478"/>
                </a:lnTo>
                <a:lnTo>
                  <a:pt x="322" y="482"/>
                </a:lnTo>
                <a:lnTo>
                  <a:pt x="330" y="484"/>
                </a:lnTo>
                <a:lnTo>
                  <a:pt x="336" y="488"/>
                </a:lnTo>
                <a:lnTo>
                  <a:pt x="345" y="490"/>
                </a:lnTo>
                <a:lnTo>
                  <a:pt x="353" y="492"/>
                </a:lnTo>
                <a:lnTo>
                  <a:pt x="361" y="495"/>
                </a:lnTo>
                <a:lnTo>
                  <a:pt x="370" y="497"/>
                </a:lnTo>
                <a:lnTo>
                  <a:pt x="378" y="499"/>
                </a:lnTo>
                <a:lnTo>
                  <a:pt x="387" y="501"/>
                </a:lnTo>
                <a:lnTo>
                  <a:pt x="397" y="503"/>
                </a:lnTo>
                <a:lnTo>
                  <a:pt x="409" y="503"/>
                </a:lnTo>
                <a:lnTo>
                  <a:pt x="418" y="505"/>
                </a:lnTo>
                <a:lnTo>
                  <a:pt x="430" y="505"/>
                </a:lnTo>
                <a:lnTo>
                  <a:pt x="439" y="507"/>
                </a:lnTo>
                <a:lnTo>
                  <a:pt x="451" y="507"/>
                </a:lnTo>
                <a:lnTo>
                  <a:pt x="462" y="507"/>
                </a:lnTo>
                <a:lnTo>
                  <a:pt x="472" y="505"/>
                </a:lnTo>
                <a:lnTo>
                  <a:pt x="481" y="505"/>
                </a:lnTo>
                <a:lnTo>
                  <a:pt x="491" y="503"/>
                </a:lnTo>
                <a:lnTo>
                  <a:pt x="501" y="503"/>
                </a:lnTo>
                <a:lnTo>
                  <a:pt x="510" y="501"/>
                </a:lnTo>
                <a:lnTo>
                  <a:pt x="518" y="499"/>
                </a:lnTo>
                <a:lnTo>
                  <a:pt x="527" y="497"/>
                </a:lnTo>
                <a:lnTo>
                  <a:pt x="535" y="495"/>
                </a:lnTo>
                <a:lnTo>
                  <a:pt x="543" y="494"/>
                </a:lnTo>
                <a:lnTo>
                  <a:pt x="550" y="492"/>
                </a:lnTo>
                <a:lnTo>
                  <a:pt x="558" y="488"/>
                </a:lnTo>
                <a:lnTo>
                  <a:pt x="566" y="486"/>
                </a:lnTo>
                <a:lnTo>
                  <a:pt x="572" y="484"/>
                </a:lnTo>
                <a:lnTo>
                  <a:pt x="579" y="480"/>
                </a:lnTo>
                <a:lnTo>
                  <a:pt x="585" y="478"/>
                </a:lnTo>
                <a:lnTo>
                  <a:pt x="591" y="476"/>
                </a:lnTo>
                <a:lnTo>
                  <a:pt x="597" y="472"/>
                </a:lnTo>
                <a:lnTo>
                  <a:pt x="602" y="470"/>
                </a:lnTo>
                <a:lnTo>
                  <a:pt x="606" y="467"/>
                </a:lnTo>
                <a:lnTo>
                  <a:pt x="612" y="465"/>
                </a:lnTo>
                <a:lnTo>
                  <a:pt x="616" y="463"/>
                </a:lnTo>
                <a:lnTo>
                  <a:pt x="620" y="461"/>
                </a:lnTo>
                <a:lnTo>
                  <a:pt x="623" y="459"/>
                </a:lnTo>
                <a:lnTo>
                  <a:pt x="625" y="457"/>
                </a:lnTo>
                <a:lnTo>
                  <a:pt x="629" y="455"/>
                </a:lnTo>
                <a:lnTo>
                  <a:pt x="631" y="453"/>
                </a:lnTo>
                <a:lnTo>
                  <a:pt x="633" y="451"/>
                </a:lnTo>
                <a:lnTo>
                  <a:pt x="635" y="449"/>
                </a:lnTo>
                <a:lnTo>
                  <a:pt x="637" y="449"/>
                </a:lnTo>
                <a:lnTo>
                  <a:pt x="637" y="451"/>
                </a:lnTo>
                <a:lnTo>
                  <a:pt x="639" y="451"/>
                </a:lnTo>
                <a:lnTo>
                  <a:pt x="641" y="453"/>
                </a:lnTo>
                <a:lnTo>
                  <a:pt x="643" y="455"/>
                </a:lnTo>
                <a:lnTo>
                  <a:pt x="644" y="457"/>
                </a:lnTo>
                <a:lnTo>
                  <a:pt x="648" y="459"/>
                </a:lnTo>
                <a:lnTo>
                  <a:pt x="650" y="461"/>
                </a:lnTo>
                <a:lnTo>
                  <a:pt x="654" y="463"/>
                </a:lnTo>
                <a:lnTo>
                  <a:pt x="658" y="467"/>
                </a:lnTo>
                <a:lnTo>
                  <a:pt x="662" y="469"/>
                </a:lnTo>
                <a:lnTo>
                  <a:pt x="668" y="470"/>
                </a:lnTo>
                <a:lnTo>
                  <a:pt x="671" y="474"/>
                </a:lnTo>
                <a:lnTo>
                  <a:pt x="677" y="476"/>
                </a:lnTo>
                <a:lnTo>
                  <a:pt x="683" y="480"/>
                </a:lnTo>
                <a:lnTo>
                  <a:pt x="689" y="482"/>
                </a:lnTo>
                <a:lnTo>
                  <a:pt x="694" y="486"/>
                </a:lnTo>
                <a:lnTo>
                  <a:pt x="702" y="488"/>
                </a:lnTo>
                <a:lnTo>
                  <a:pt x="708" y="492"/>
                </a:lnTo>
                <a:lnTo>
                  <a:pt x="715" y="494"/>
                </a:lnTo>
                <a:lnTo>
                  <a:pt x="723" y="495"/>
                </a:lnTo>
                <a:lnTo>
                  <a:pt x="731" y="499"/>
                </a:lnTo>
                <a:lnTo>
                  <a:pt x="738" y="501"/>
                </a:lnTo>
                <a:lnTo>
                  <a:pt x="748" y="503"/>
                </a:lnTo>
                <a:lnTo>
                  <a:pt x="756" y="505"/>
                </a:lnTo>
                <a:lnTo>
                  <a:pt x="765" y="507"/>
                </a:lnTo>
                <a:lnTo>
                  <a:pt x="775" y="509"/>
                </a:lnTo>
                <a:lnTo>
                  <a:pt x="785" y="509"/>
                </a:lnTo>
                <a:lnTo>
                  <a:pt x="794" y="511"/>
                </a:lnTo>
                <a:lnTo>
                  <a:pt x="806" y="511"/>
                </a:lnTo>
                <a:lnTo>
                  <a:pt x="815" y="511"/>
                </a:lnTo>
                <a:lnTo>
                  <a:pt x="817" y="509"/>
                </a:lnTo>
                <a:lnTo>
                  <a:pt x="817" y="507"/>
                </a:lnTo>
                <a:lnTo>
                  <a:pt x="817" y="505"/>
                </a:lnTo>
                <a:lnTo>
                  <a:pt x="817" y="503"/>
                </a:lnTo>
                <a:lnTo>
                  <a:pt x="817" y="501"/>
                </a:lnTo>
                <a:lnTo>
                  <a:pt x="817" y="499"/>
                </a:lnTo>
                <a:lnTo>
                  <a:pt x="817" y="497"/>
                </a:lnTo>
                <a:lnTo>
                  <a:pt x="817" y="495"/>
                </a:lnTo>
                <a:lnTo>
                  <a:pt x="817" y="494"/>
                </a:lnTo>
                <a:lnTo>
                  <a:pt x="817" y="492"/>
                </a:lnTo>
                <a:lnTo>
                  <a:pt x="819" y="490"/>
                </a:lnTo>
                <a:lnTo>
                  <a:pt x="819" y="488"/>
                </a:lnTo>
                <a:lnTo>
                  <a:pt x="819" y="486"/>
                </a:lnTo>
                <a:lnTo>
                  <a:pt x="819" y="482"/>
                </a:lnTo>
                <a:lnTo>
                  <a:pt x="819" y="480"/>
                </a:lnTo>
                <a:lnTo>
                  <a:pt x="819" y="478"/>
                </a:lnTo>
                <a:lnTo>
                  <a:pt x="819" y="476"/>
                </a:lnTo>
                <a:lnTo>
                  <a:pt x="819" y="474"/>
                </a:lnTo>
                <a:lnTo>
                  <a:pt x="819" y="472"/>
                </a:lnTo>
                <a:lnTo>
                  <a:pt x="819" y="470"/>
                </a:lnTo>
                <a:lnTo>
                  <a:pt x="819" y="469"/>
                </a:lnTo>
                <a:lnTo>
                  <a:pt x="819" y="467"/>
                </a:lnTo>
                <a:lnTo>
                  <a:pt x="819" y="465"/>
                </a:lnTo>
                <a:lnTo>
                  <a:pt x="819" y="463"/>
                </a:lnTo>
                <a:lnTo>
                  <a:pt x="819" y="461"/>
                </a:lnTo>
                <a:lnTo>
                  <a:pt x="821" y="459"/>
                </a:lnTo>
                <a:lnTo>
                  <a:pt x="821" y="457"/>
                </a:lnTo>
                <a:lnTo>
                  <a:pt x="821" y="455"/>
                </a:lnTo>
                <a:lnTo>
                  <a:pt x="821" y="453"/>
                </a:lnTo>
                <a:lnTo>
                  <a:pt x="821" y="451"/>
                </a:lnTo>
                <a:lnTo>
                  <a:pt x="821" y="449"/>
                </a:lnTo>
                <a:lnTo>
                  <a:pt x="809" y="449"/>
                </a:lnTo>
                <a:lnTo>
                  <a:pt x="798" y="447"/>
                </a:lnTo>
                <a:lnTo>
                  <a:pt x="788" y="447"/>
                </a:lnTo>
                <a:lnTo>
                  <a:pt x="779" y="446"/>
                </a:lnTo>
                <a:lnTo>
                  <a:pt x="769" y="444"/>
                </a:lnTo>
                <a:lnTo>
                  <a:pt x="760" y="444"/>
                </a:lnTo>
                <a:lnTo>
                  <a:pt x="750" y="442"/>
                </a:lnTo>
                <a:lnTo>
                  <a:pt x="742" y="440"/>
                </a:lnTo>
                <a:lnTo>
                  <a:pt x="733" y="436"/>
                </a:lnTo>
                <a:lnTo>
                  <a:pt x="725" y="434"/>
                </a:lnTo>
                <a:lnTo>
                  <a:pt x="717" y="432"/>
                </a:lnTo>
                <a:lnTo>
                  <a:pt x="710" y="428"/>
                </a:lnTo>
                <a:lnTo>
                  <a:pt x="702" y="426"/>
                </a:lnTo>
                <a:lnTo>
                  <a:pt x="696" y="424"/>
                </a:lnTo>
                <a:lnTo>
                  <a:pt x="691" y="421"/>
                </a:lnTo>
                <a:lnTo>
                  <a:pt x="683" y="419"/>
                </a:lnTo>
                <a:lnTo>
                  <a:pt x="677" y="415"/>
                </a:lnTo>
                <a:lnTo>
                  <a:pt x="673" y="413"/>
                </a:lnTo>
                <a:lnTo>
                  <a:pt x="668" y="409"/>
                </a:lnTo>
                <a:lnTo>
                  <a:pt x="664" y="407"/>
                </a:lnTo>
                <a:lnTo>
                  <a:pt x="658" y="403"/>
                </a:lnTo>
                <a:lnTo>
                  <a:pt x="654" y="401"/>
                </a:lnTo>
                <a:lnTo>
                  <a:pt x="650" y="399"/>
                </a:lnTo>
                <a:lnTo>
                  <a:pt x="648" y="397"/>
                </a:lnTo>
                <a:lnTo>
                  <a:pt x="644" y="396"/>
                </a:lnTo>
                <a:lnTo>
                  <a:pt x="643" y="394"/>
                </a:lnTo>
                <a:lnTo>
                  <a:pt x="641" y="392"/>
                </a:lnTo>
                <a:lnTo>
                  <a:pt x="639" y="390"/>
                </a:lnTo>
                <a:lnTo>
                  <a:pt x="637" y="390"/>
                </a:lnTo>
                <a:lnTo>
                  <a:pt x="637" y="388"/>
                </a:lnTo>
                <a:lnTo>
                  <a:pt x="635" y="388"/>
                </a:lnTo>
                <a:lnTo>
                  <a:pt x="633" y="388"/>
                </a:lnTo>
                <a:lnTo>
                  <a:pt x="633" y="390"/>
                </a:lnTo>
                <a:lnTo>
                  <a:pt x="631" y="392"/>
                </a:lnTo>
                <a:lnTo>
                  <a:pt x="629" y="392"/>
                </a:lnTo>
                <a:lnTo>
                  <a:pt x="625" y="394"/>
                </a:lnTo>
                <a:lnTo>
                  <a:pt x="623" y="396"/>
                </a:lnTo>
                <a:lnTo>
                  <a:pt x="620" y="397"/>
                </a:lnTo>
                <a:lnTo>
                  <a:pt x="616" y="401"/>
                </a:lnTo>
                <a:lnTo>
                  <a:pt x="612" y="403"/>
                </a:lnTo>
                <a:lnTo>
                  <a:pt x="606" y="405"/>
                </a:lnTo>
                <a:lnTo>
                  <a:pt x="602" y="407"/>
                </a:lnTo>
                <a:lnTo>
                  <a:pt x="597" y="411"/>
                </a:lnTo>
                <a:lnTo>
                  <a:pt x="591" y="413"/>
                </a:lnTo>
                <a:lnTo>
                  <a:pt x="585" y="415"/>
                </a:lnTo>
                <a:lnTo>
                  <a:pt x="579" y="419"/>
                </a:lnTo>
                <a:lnTo>
                  <a:pt x="572" y="421"/>
                </a:lnTo>
                <a:lnTo>
                  <a:pt x="566" y="422"/>
                </a:lnTo>
                <a:lnTo>
                  <a:pt x="558" y="426"/>
                </a:lnTo>
                <a:lnTo>
                  <a:pt x="550" y="428"/>
                </a:lnTo>
                <a:lnTo>
                  <a:pt x="543" y="430"/>
                </a:lnTo>
                <a:lnTo>
                  <a:pt x="535" y="432"/>
                </a:lnTo>
                <a:lnTo>
                  <a:pt x="527" y="436"/>
                </a:lnTo>
                <a:lnTo>
                  <a:pt x="518" y="436"/>
                </a:lnTo>
                <a:lnTo>
                  <a:pt x="510" y="438"/>
                </a:lnTo>
                <a:lnTo>
                  <a:pt x="501" y="440"/>
                </a:lnTo>
                <a:lnTo>
                  <a:pt x="491" y="442"/>
                </a:lnTo>
                <a:lnTo>
                  <a:pt x="481" y="442"/>
                </a:lnTo>
                <a:lnTo>
                  <a:pt x="472" y="444"/>
                </a:lnTo>
                <a:lnTo>
                  <a:pt x="462" y="444"/>
                </a:lnTo>
                <a:lnTo>
                  <a:pt x="451" y="444"/>
                </a:lnTo>
                <a:lnTo>
                  <a:pt x="439" y="444"/>
                </a:lnTo>
                <a:lnTo>
                  <a:pt x="430" y="444"/>
                </a:lnTo>
                <a:lnTo>
                  <a:pt x="418" y="442"/>
                </a:lnTo>
                <a:lnTo>
                  <a:pt x="409" y="442"/>
                </a:lnTo>
                <a:lnTo>
                  <a:pt x="397" y="440"/>
                </a:lnTo>
                <a:lnTo>
                  <a:pt x="387" y="438"/>
                </a:lnTo>
                <a:lnTo>
                  <a:pt x="378" y="436"/>
                </a:lnTo>
                <a:lnTo>
                  <a:pt x="370" y="434"/>
                </a:lnTo>
                <a:lnTo>
                  <a:pt x="361" y="432"/>
                </a:lnTo>
                <a:lnTo>
                  <a:pt x="353" y="430"/>
                </a:lnTo>
                <a:lnTo>
                  <a:pt x="345" y="428"/>
                </a:lnTo>
                <a:lnTo>
                  <a:pt x="336" y="424"/>
                </a:lnTo>
                <a:lnTo>
                  <a:pt x="330" y="422"/>
                </a:lnTo>
                <a:lnTo>
                  <a:pt x="322" y="419"/>
                </a:lnTo>
                <a:lnTo>
                  <a:pt x="315" y="417"/>
                </a:lnTo>
                <a:lnTo>
                  <a:pt x="309" y="413"/>
                </a:lnTo>
                <a:lnTo>
                  <a:pt x="303" y="411"/>
                </a:lnTo>
                <a:lnTo>
                  <a:pt x="297" y="407"/>
                </a:lnTo>
                <a:lnTo>
                  <a:pt x="292" y="405"/>
                </a:lnTo>
                <a:lnTo>
                  <a:pt x="288" y="403"/>
                </a:lnTo>
                <a:lnTo>
                  <a:pt x="282" y="399"/>
                </a:lnTo>
                <a:lnTo>
                  <a:pt x="278" y="397"/>
                </a:lnTo>
                <a:lnTo>
                  <a:pt x="274" y="396"/>
                </a:lnTo>
                <a:lnTo>
                  <a:pt x="270" y="394"/>
                </a:lnTo>
                <a:lnTo>
                  <a:pt x="269" y="390"/>
                </a:lnTo>
                <a:lnTo>
                  <a:pt x="265" y="390"/>
                </a:lnTo>
                <a:lnTo>
                  <a:pt x="263" y="388"/>
                </a:lnTo>
                <a:lnTo>
                  <a:pt x="261" y="386"/>
                </a:lnTo>
                <a:lnTo>
                  <a:pt x="259" y="384"/>
                </a:lnTo>
                <a:lnTo>
                  <a:pt x="257" y="384"/>
                </a:lnTo>
                <a:lnTo>
                  <a:pt x="255" y="384"/>
                </a:lnTo>
                <a:lnTo>
                  <a:pt x="255" y="386"/>
                </a:lnTo>
                <a:lnTo>
                  <a:pt x="253" y="388"/>
                </a:lnTo>
                <a:lnTo>
                  <a:pt x="249" y="388"/>
                </a:lnTo>
                <a:lnTo>
                  <a:pt x="247" y="390"/>
                </a:lnTo>
                <a:lnTo>
                  <a:pt x="244" y="392"/>
                </a:lnTo>
                <a:lnTo>
                  <a:pt x="240" y="394"/>
                </a:lnTo>
                <a:lnTo>
                  <a:pt x="236" y="397"/>
                </a:lnTo>
                <a:lnTo>
                  <a:pt x="232" y="399"/>
                </a:lnTo>
                <a:lnTo>
                  <a:pt x="228" y="401"/>
                </a:lnTo>
                <a:lnTo>
                  <a:pt x="223" y="403"/>
                </a:lnTo>
                <a:lnTo>
                  <a:pt x="217" y="407"/>
                </a:lnTo>
                <a:lnTo>
                  <a:pt x="211" y="409"/>
                </a:lnTo>
                <a:lnTo>
                  <a:pt x="205" y="411"/>
                </a:lnTo>
                <a:lnTo>
                  <a:pt x="199" y="415"/>
                </a:lnTo>
                <a:lnTo>
                  <a:pt x="194" y="417"/>
                </a:lnTo>
                <a:lnTo>
                  <a:pt x="186" y="421"/>
                </a:lnTo>
                <a:lnTo>
                  <a:pt x="178" y="422"/>
                </a:lnTo>
                <a:lnTo>
                  <a:pt x="171" y="424"/>
                </a:lnTo>
                <a:lnTo>
                  <a:pt x="163" y="426"/>
                </a:lnTo>
                <a:lnTo>
                  <a:pt x="155" y="430"/>
                </a:lnTo>
                <a:lnTo>
                  <a:pt x="146" y="432"/>
                </a:lnTo>
                <a:lnTo>
                  <a:pt x="138" y="434"/>
                </a:lnTo>
                <a:lnTo>
                  <a:pt x="129" y="436"/>
                </a:lnTo>
                <a:lnTo>
                  <a:pt x="119" y="436"/>
                </a:lnTo>
                <a:lnTo>
                  <a:pt x="111" y="438"/>
                </a:lnTo>
                <a:lnTo>
                  <a:pt x="100" y="440"/>
                </a:lnTo>
                <a:lnTo>
                  <a:pt x="90" y="440"/>
                </a:lnTo>
                <a:lnTo>
                  <a:pt x="81" y="440"/>
                </a:lnTo>
                <a:lnTo>
                  <a:pt x="71" y="440"/>
                </a:lnTo>
                <a:lnTo>
                  <a:pt x="69" y="444"/>
                </a:lnTo>
                <a:lnTo>
                  <a:pt x="69" y="446"/>
                </a:lnTo>
                <a:lnTo>
                  <a:pt x="69" y="447"/>
                </a:lnTo>
                <a:lnTo>
                  <a:pt x="69" y="449"/>
                </a:lnTo>
                <a:lnTo>
                  <a:pt x="69" y="451"/>
                </a:lnTo>
                <a:lnTo>
                  <a:pt x="69" y="453"/>
                </a:lnTo>
                <a:lnTo>
                  <a:pt x="69" y="455"/>
                </a:lnTo>
                <a:lnTo>
                  <a:pt x="69" y="457"/>
                </a:lnTo>
                <a:lnTo>
                  <a:pt x="69" y="459"/>
                </a:lnTo>
                <a:lnTo>
                  <a:pt x="69" y="461"/>
                </a:lnTo>
                <a:lnTo>
                  <a:pt x="71" y="463"/>
                </a:lnTo>
                <a:lnTo>
                  <a:pt x="71" y="465"/>
                </a:lnTo>
                <a:lnTo>
                  <a:pt x="71" y="467"/>
                </a:lnTo>
                <a:lnTo>
                  <a:pt x="71" y="469"/>
                </a:lnTo>
                <a:lnTo>
                  <a:pt x="71" y="470"/>
                </a:lnTo>
                <a:lnTo>
                  <a:pt x="71" y="472"/>
                </a:lnTo>
                <a:lnTo>
                  <a:pt x="71" y="474"/>
                </a:lnTo>
                <a:lnTo>
                  <a:pt x="71" y="476"/>
                </a:lnTo>
                <a:lnTo>
                  <a:pt x="71" y="478"/>
                </a:lnTo>
                <a:lnTo>
                  <a:pt x="71" y="480"/>
                </a:lnTo>
                <a:lnTo>
                  <a:pt x="71" y="482"/>
                </a:lnTo>
                <a:lnTo>
                  <a:pt x="71" y="484"/>
                </a:lnTo>
                <a:lnTo>
                  <a:pt x="71" y="486"/>
                </a:lnTo>
                <a:lnTo>
                  <a:pt x="71" y="488"/>
                </a:lnTo>
                <a:lnTo>
                  <a:pt x="73" y="490"/>
                </a:lnTo>
                <a:lnTo>
                  <a:pt x="73" y="492"/>
                </a:lnTo>
                <a:lnTo>
                  <a:pt x="73" y="494"/>
                </a:lnTo>
                <a:lnTo>
                  <a:pt x="73" y="495"/>
                </a:lnTo>
                <a:lnTo>
                  <a:pt x="73" y="497"/>
                </a:lnTo>
                <a:lnTo>
                  <a:pt x="73" y="499"/>
                </a:lnTo>
                <a:lnTo>
                  <a:pt x="73" y="501"/>
                </a:lnTo>
                <a:lnTo>
                  <a:pt x="73" y="503"/>
                </a:lnTo>
                <a:close/>
                <a:moveTo>
                  <a:pt x="723" y="703"/>
                </a:moveTo>
                <a:lnTo>
                  <a:pt x="717" y="701"/>
                </a:lnTo>
                <a:lnTo>
                  <a:pt x="714" y="699"/>
                </a:lnTo>
                <a:lnTo>
                  <a:pt x="708" y="697"/>
                </a:lnTo>
                <a:lnTo>
                  <a:pt x="704" y="695"/>
                </a:lnTo>
                <a:lnTo>
                  <a:pt x="698" y="693"/>
                </a:lnTo>
                <a:lnTo>
                  <a:pt x="694" y="691"/>
                </a:lnTo>
                <a:lnTo>
                  <a:pt x="691" y="689"/>
                </a:lnTo>
                <a:lnTo>
                  <a:pt x="687" y="687"/>
                </a:lnTo>
                <a:lnTo>
                  <a:pt x="683" y="686"/>
                </a:lnTo>
                <a:lnTo>
                  <a:pt x="679" y="684"/>
                </a:lnTo>
                <a:lnTo>
                  <a:pt x="675" y="682"/>
                </a:lnTo>
                <a:lnTo>
                  <a:pt x="671" y="680"/>
                </a:lnTo>
                <a:lnTo>
                  <a:pt x="668" y="678"/>
                </a:lnTo>
                <a:lnTo>
                  <a:pt x="666" y="676"/>
                </a:lnTo>
                <a:lnTo>
                  <a:pt x="662" y="674"/>
                </a:lnTo>
                <a:lnTo>
                  <a:pt x="658" y="672"/>
                </a:lnTo>
                <a:lnTo>
                  <a:pt x="656" y="670"/>
                </a:lnTo>
                <a:lnTo>
                  <a:pt x="654" y="668"/>
                </a:lnTo>
                <a:lnTo>
                  <a:pt x="650" y="668"/>
                </a:lnTo>
                <a:lnTo>
                  <a:pt x="648" y="666"/>
                </a:lnTo>
                <a:lnTo>
                  <a:pt x="646" y="664"/>
                </a:lnTo>
                <a:lnTo>
                  <a:pt x="644" y="662"/>
                </a:lnTo>
                <a:lnTo>
                  <a:pt x="643" y="662"/>
                </a:lnTo>
                <a:lnTo>
                  <a:pt x="643" y="661"/>
                </a:lnTo>
                <a:lnTo>
                  <a:pt x="641" y="661"/>
                </a:lnTo>
                <a:lnTo>
                  <a:pt x="639" y="659"/>
                </a:lnTo>
                <a:lnTo>
                  <a:pt x="637" y="657"/>
                </a:lnTo>
                <a:lnTo>
                  <a:pt x="635" y="657"/>
                </a:lnTo>
                <a:lnTo>
                  <a:pt x="633" y="657"/>
                </a:lnTo>
                <a:lnTo>
                  <a:pt x="633" y="659"/>
                </a:lnTo>
                <a:lnTo>
                  <a:pt x="631" y="661"/>
                </a:lnTo>
                <a:lnTo>
                  <a:pt x="629" y="661"/>
                </a:lnTo>
                <a:lnTo>
                  <a:pt x="625" y="662"/>
                </a:lnTo>
                <a:lnTo>
                  <a:pt x="623" y="664"/>
                </a:lnTo>
                <a:lnTo>
                  <a:pt x="620" y="666"/>
                </a:lnTo>
                <a:lnTo>
                  <a:pt x="616" y="670"/>
                </a:lnTo>
                <a:lnTo>
                  <a:pt x="612" y="672"/>
                </a:lnTo>
                <a:lnTo>
                  <a:pt x="606" y="674"/>
                </a:lnTo>
                <a:lnTo>
                  <a:pt x="602" y="676"/>
                </a:lnTo>
                <a:lnTo>
                  <a:pt x="597" y="680"/>
                </a:lnTo>
                <a:lnTo>
                  <a:pt x="591" y="682"/>
                </a:lnTo>
                <a:lnTo>
                  <a:pt x="585" y="684"/>
                </a:lnTo>
                <a:lnTo>
                  <a:pt x="579" y="687"/>
                </a:lnTo>
                <a:lnTo>
                  <a:pt x="572" y="689"/>
                </a:lnTo>
                <a:lnTo>
                  <a:pt x="566" y="691"/>
                </a:lnTo>
                <a:lnTo>
                  <a:pt x="558" y="695"/>
                </a:lnTo>
                <a:lnTo>
                  <a:pt x="550" y="697"/>
                </a:lnTo>
                <a:lnTo>
                  <a:pt x="543" y="699"/>
                </a:lnTo>
                <a:lnTo>
                  <a:pt x="535" y="701"/>
                </a:lnTo>
                <a:lnTo>
                  <a:pt x="527" y="703"/>
                </a:lnTo>
                <a:lnTo>
                  <a:pt x="518" y="705"/>
                </a:lnTo>
                <a:lnTo>
                  <a:pt x="510" y="707"/>
                </a:lnTo>
                <a:lnTo>
                  <a:pt x="501" y="709"/>
                </a:lnTo>
                <a:lnTo>
                  <a:pt x="491" y="710"/>
                </a:lnTo>
                <a:lnTo>
                  <a:pt x="481" y="710"/>
                </a:lnTo>
                <a:lnTo>
                  <a:pt x="472" y="712"/>
                </a:lnTo>
                <a:lnTo>
                  <a:pt x="462" y="712"/>
                </a:lnTo>
                <a:lnTo>
                  <a:pt x="451" y="712"/>
                </a:lnTo>
                <a:lnTo>
                  <a:pt x="439" y="712"/>
                </a:lnTo>
                <a:lnTo>
                  <a:pt x="430" y="712"/>
                </a:lnTo>
                <a:lnTo>
                  <a:pt x="418" y="710"/>
                </a:lnTo>
                <a:lnTo>
                  <a:pt x="409" y="710"/>
                </a:lnTo>
                <a:lnTo>
                  <a:pt x="397" y="709"/>
                </a:lnTo>
                <a:lnTo>
                  <a:pt x="387" y="707"/>
                </a:lnTo>
                <a:lnTo>
                  <a:pt x="378" y="705"/>
                </a:lnTo>
                <a:lnTo>
                  <a:pt x="370" y="703"/>
                </a:lnTo>
                <a:lnTo>
                  <a:pt x="361" y="701"/>
                </a:lnTo>
                <a:lnTo>
                  <a:pt x="353" y="699"/>
                </a:lnTo>
                <a:lnTo>
                  <a:pt x="345" y="695"/>
                </a:lnTo>
                <a:lnTo>
                  <a:pt x="336" y="693"/>
                </a:lnTo>
                <a:lnTo>
                  <a:pt x="330" y="691"/>
                </a:lnTo>
                <a:lnTo>
                  <a:pt x="322" y="687"/>
                </a:lnTo>
                <a:lnTo>
                  <a:pt x="315" y="686"/>
                </a:lnTo>
                <a:lnTo>
                  <a:pt x="309" y="682"/>
                </a:lnTo>
                <a:lnTo>
                  <a:pt x="303" y="680"/>
                </a:lnTo>
                <a:lnTo>
                  <a:pt x="297" y="676"/>
                </a:lnTo>
                <a:lnTo>
                  <a:pt x="292" y="674"/>
                </a:lnTo>
                <a:lnTo>
                  <a:pt x="288" y="672"/>
                </a:lnTo>
                <a:lnTo>
                  <a:pt x="282" y="668"/>
                </a:lnTo>
                <a:lnTo>
                  <a:pt x="278" y="666"/>
                </a:lnTo>
                <a:lnTo>
                  <a:pt x="274" y="664"/>
                </a:lnTo>
                <a:lnTo>
                  <a:pt x="270" y="662"/>
                </a:lnTo>
                <a:lnTo>
                  <a:pt x="269" y="659"/>
                </a:lnTo>
                <a:lnTo>
                  <a:pt x="265" y="659"/>
                </a:lnTo>
                <a:lnTo>
                  <a:pt x="263" y="657"/>
                </a:lnTo>
                <a:lnTo>
                  <a:pt x="261" y="655"/>
                </a:lnTo>
                <a:lnTo>
                  <a:pt x="259" y="653"/>
                </a:lnTo>
                <a:lnTo>
                  <a:pt x="257" y="653"/>
                </a:lnTo>
                <a:lnTo>
                  <a:pt x="255" y="655"/>
                </a:lnTo>
                <a:lnTo>
                  <a:pt x="253" y="655"/>
                </a:lnTo>
                <a:lnTo>
                  <a:pt x="251" y="657"/>
                </a:lnTo>
                <a:lnTo>
                  <a:pt x="249" y="659"/>
                </a:lnTo>
                <a:lnTo>
                  <a:pt x="247" y="659"/>
                </a:lnTo>
                <a:lnTo>
                  <a:pt x="246" y="661"/>
                </a:lnTo>
                <a:lnTo>
                  <a:pt x="244" y="662"/>
                </a:lnTo>
                <a:lnTo>
                  <a:pt x="242" y="662"/>
                </a:lnTo>
                <a:lnTo>
                  <a:pt x="238" y="664"/>
                </a:lnTo>
                <a:lnTo>
                  <a:pt x="236" y="666"/>
                </a:lnTo>
                <a:lnTo>
                  <a:pt x="232" y="668"/>
                </a:lnTo>
                <a:lnTo>
                  <a:pt x="228" y="670"/>
                </a:lnTo>
                <a:lnTo>
                  <a:pt x="226" y="672"/>
                </a:lnTo>
                <a:lnTo>
                  <a:pt x="223" y="672"/>
                </a:lnTo>
                <a:lnTo>
                  <a:pt x="219" y="674"/>
                </a:lnTo>
                <a:lnTo>
                  <a:pt x="215" y="676"/>
                </a:lnTo>
                <a:lnTo>
                  <a:pt x="211" y="678"/>
                </a:lnTo>
                <a:lnTo>
                  <a:pt x="207" y="680"/>
                </a:lnTo>
                <a:lnTo>
                  <a:pt x="203" y="682"/>
                </a:lnTo>
                <a:lnTo>
                  <a:pt x="198" y="684"/>
                </a:lnTo>
                <a:lnTo>
                  <a:pt x="194" y="686"/>
                </a:lnTo>
                <a:lnTo>
                  <a:pt x="190" y="687"/>
                </a:lnTo>
                <a:lnTo>
                  <a:pt x="184" y="689"/>
                </a:lnTo>
                <a:lnTo>
                  <a:pt x="178" y="691"/>
                </a:lnTo>
                <a:lnTo>
                  <a:pt x="175" y="693"/>
                </a:lnTo>
                <a:lnTo>
                  <a:pt x="169" y="695"/>
                </a:lnTo>
                <a:lnTo>
                  <a:pt x="163" y="695"/>
                </a:lnTo>
                <a:lnTo>
                  <a:pt x="171" y="703"/>
                </a:lnTo>
                <a:lnTo>
                  <a:pt x="176" y="710"/>
                </a:lnTo>
                <a:lnTo>
                  <a:pt x="184" y="716"/>
                </a:lnTo>
                <a:lnTo>
                  <a:pt x="190" y="724"/>
                </a:lnTo>
                <a:lnTo>
                  <a:pt x="198" y="730"/>
                </a:lnTo>
                <a:lnTo>
                  <a:pt x="205" y="735"/>
                </a:lnTo>
                <a:lnTo>
                  <a:pt x="213" y="741"/>
                </a:lnTo>
                <a:lnTo>
                  <a:pt x="221" y="749"/>
                </a:lnTo>
                <a:lnTo>
                  <a:pt x="228" y="753"/>
                </a:lnTo>
                <a:lnTo>
                  <a:pt x="238" y="759"/>
                </a:lnTo>
                <a:lnTo>
                  <a:pt x="246" y="764"/>
                </a:lnTo>
                <a:lnTo>
                  <a:pt x="253" y="770"/>
                </a:lnTo>
                <a:lnTo>
                  <a:pt x="263" y="774"/>
                </a:lnTo>
                <a:lnTo>
                  <a:pt x="270" y="780"/>
                </a:lnTo>
                <a:lnTo>
                  <a:pt x="280" y="783"/>
                </a:lnTo>
                <a:lnTo>
                  <a:pt x="288" y="787"/>
                </a:lnTo>
                <a:lnTo>
                  <a:pt x="297" y="791"/>
                </a:lnTo>
                <a:lnTo>
                  <a:pt x="307" y="795"/>
                </a:lnTo>
                <a:lnTo>
                  <a:pt x="316" y="799"/>
                </a:lnTo>
                <a:lnTo>
                  <a:pt x="326" y="803"/>
                </a:lnTo>
                <a:lnTo>
                  <a:pt x="336" y="805"/>
                </a:lnTo>
                <a:lnTo>
                  <a:pt x="345" y="808"/>
                </a:lnTo>
                <a:lnTo>
                  <a:pt x="355" y="810"/>
                </a:lnTo>
                <a:lnTo>
                  <a:pt x="364" y="812"/>
                </a:lnTo>
                <a:lnTo>
                  <a:pt x="374" y="814"/>
                </a:lnTo>
                <a:lnTo>
                  <a:pt x="384" y="816"/>
                </a:lnTo>
                <a:lnTo>
                  <a:pt x="393" y="818"/>
                </a:lnTo>
                <a:lnTo>
                  <a:pt x="405" y="820"/>
                </a:lnTo>
                <a:lnTo>
                  <a:pt x="414" y="820"/>
                </a:lnTo>
                <a:lnTo>
                  <a:pt x="424" y="820"/>
                </a:lnTo>
                <a:lnTo>
                  <a:pt x="435" y="822"/>
                </a:lnTo>
                <a:lnTo>
                  <a:pt x="445" y="822"/>
                </a:lnTo>
                <a:lnTo>
                  <a:pt x="455" y="822"/>
                </a:lnTo>
                <a:lnTo>
                  <a:pt x="466" y="820"/>
                </a:lnTo>
                <a:lnTo>
                  <a:pt x="476" y="820"/>
                </a:lnTo>
                <a:lnTo>
                  <a:pt x="485" y="820"/>
                </a:lnTo>
                <a:lnTo>
                  <a:pt x="495" y="818"/>
                </a:lnTo>
                <a:lnTo>
                  <a:pt x="506" y="816"/>
                </a:lnTo>
                <a:lnTo>
                  <a:pt x="516" y="814"/>
                </a:lnTo>
                <a:lnTo>
                  <a:pt x="526" y="812"/>
                </a:lnTo>
                <a:lnTo>
                  <a:pt x="535" y="810"/>
                </a:lnTo>
                <a:lnTo>
                  <a:pt x="545" y="808"/>
                </a:lnTo>
                <a:lnTo>
                  <a:pt x="554" y="807"/>
                </a:lnTo>
                <a:lnTo>
                  <a:pt x="562" y="803"/>
                </a:lnTo>
                <a:lnTo>
                  <a:pt x="572" y="801"/>
                </a:lnTo>
                <a:lnTo>
                  <a:pt x="581" y="797"/>
                </a:lnTo>
                <a:lnTo>
                  <a:pt x="591" y="793"/>
                </a:lnTo>
                <a:lnTo>
                  <a:pt x="598" y="789"/>
                </a:lnTo>
                <a:lnTo>
                  <a:pt x="608" y="785"/>
                </a:lnTo>
                <a:lnTo>
                  <a:pt x="618" y="782"/>
                </a:lnTo>
                <a:lnTo>
                  <a:pt x="625" y="778"/>
                </a:lnTo>
                <a:lnTo>
                  <a:pt x="633" y="772"/>
                </a:lnTo>
                <a:lnTo>
                  <a:pt x="643" y="768"/>
                </a:lnTo>
                <a:lnTo>
                  <a:pt x="650" y="762"/>
                </a:lnTo>
                <a:lnTo>
                  <a:pt x="658" y="757"/>
                </a:lnTo>
                <a:lnTo>
                  <a:pt x="666" y="753"/>
                </a:lnTo>
                <a:lnTo>
                  <a:pt x="673" y="747"/>
                </a:lnTo>
                <a:lnTo>
                  <a:pt x="681" y="741"/>
                </a:lnTo>
                <a:lnTo>
                  <a:pt x="689" y="735"/>
                </a:lnTo>
                <a:lnTo>
                  <a:pt x="696" y="728"/>
                </a:lnTo>
                <a:lnTo>
                  <a:pt x="704" y="722"/>
                </a:lnTo>
                <a:lnTo>
                  <a:pt x="710" y="716"/>
                </a:lnTo>
                <a:lnTo>
                  <a:pt x="717" y="709"/>
                </a:lnTo>
                <a:lnTo>
                  <a:pt x="723" y="703"/>
                </a:lnTo>
                <a:close/>
                <a:moveTo>
                  <a:pt x="117" y="638"/>
                </a:moveTo>
                <a:lnTo>
                  <a:pt x="127" y="636"/>
                </a:lnTo>
                <a:lnTo>
                  <a:pt x="134" y="634"/>
                </a:lnTo>
                <a:lnTo>
                  <a:pt x="142" y="632"/>
                </a:lnTo>
                <a:lnTo>
                  <a:pt x="150" y="630"/>
                </a:lnTo>
                <a:lnTo>
                  <a:pt x="155" y="630"/>
                </a:lnTo>
                <a:lnTo>
                  <a:pt x="163" y="628"/>
                </a:lnTo>
                <a:lnTo>
                  <a:pt x="171" y="626"/>
                </a:lnTo>
                <a:lnTo>
                  <a:pt x="176" y="622"/>
                </a:lnTo>
                <a:lnTo>
                  <a:pt x="182" y="620"/>
                </a:lnTo>
                <a:lnTo>
                  <a:pt x="188" y="618"/>
                </a:lnTo>
                <a:lnTo>
                  <a:pt x="196" y="616"/>
                </a:lnTo>
                <a:lnTo>
                  <a:pt x="199" y="614"/>
                </a:lnTo>
                <a:lnTo>
                  <a:pt x="205" y="613"/>
                </a:lnTo>
                <a:lnTo>
                  <a:pt x="211" y="609"/>
                </a:lnTo>
                <a:lnTo>
                  <a:pt x="215" y="607"/>
                </a:lnTo>
                <a:lnTo>
                  <a:pt x="221" y="605"/>
                </a:lnTo>
                <a:lnTo>
                  <a:pt x="224" y="603"/>
                </a:lnTo>
                <a:lnTo>
                  <a:pt x="228" y="601"/>
                </a:lnTo>
                <a:lnTo>
                  <a:pt x="232" y="599"/>
                </a:lnTo>
                <a:lnTo>
                  <a:pt x="236" y="597"/>
                </a:lnTo>
                <a:lnTo>
                  <a:pt x="240" y="595"/>
                </a:lnTo>
                <a:lnTo>
                  <a:pt x="244" y="593"/>
                </a:lnTo>
                <a:lnTo>
                  <a:pt x="246" y="591"/>
                </a:lnTo>
                <a:lnTo>
                  <a:pt x="247" y="590"/>
                </a:lnTo>
                <a:lnTo>
                  <a:pt x="251" y="588"/>
                </a:lnTo>
                <a:lnTo>
                  <a:pt x="253" y="586"/>
                </a:lnTo>
                <a:lnTo>
                  <a:pt x="255" y="584"/>
                </a:lnTo>
                <a:lnTo>
                  <a:pt x="257" y="584"/>
                </a:lnTo>
                <a:lnTo>
                  <a:pt x="257" y="582"/>
                </a:lnTo>
                <a:lnTo>
                  <a:pt x="259" y="584"/>
                </a:lnTo>
                <a:lnTo>
                  <a:pt x="261" y="586"/>
                </a:lnTo>
                <a:lnTo>
                  <a:pt x="263" y="586"/>
                </a:lnTo>
                <a:lnTo>
                  <a:pt x="265" y="588"/>
                </a:lnTo>
                <a:lnTo>
                  <a:pt x="269" y="590"/>
                </a:lnTo>
                <a:lnTo>
                  <a:pt x="270" y="591"/>
                </a:lnTo>
                <a:lnTo>
                  <a:pt x="274" y="593"/>
                </a:lnTo>
                <a:lnTo>
                  <a:pt x="278" y="597"/>
                </a:lnTo>
                <a:lnTo>
                  <a:pt x="282" y="599"/>
                </a:lnTo>
                <a:lnTo>
                  <a:pt x="288" y="601"/>
                </a:lnTo>
                <a:lnTo>
                  <a:pt x="292" y="605"/>
                </a:lnTo>
                <a:lnTo>
                  <a:pt x="297" y="607"/>
                </a:lnTo>
                <a:lnTo>
                  <a:pt x="303" y="611"/>
                </a:lnTo>
                <a:lnTo>
                  <a:pt x="309" y="613"/>
                </a:lnTo>
                <a:lnTo>
                  <a:pt x="315" y="616"/>
                </a:lnTo>
                <a:lnTo>
                  <a:pt x="322" y="618"/>
                </a:lnTo>
                <a:lnTo>
                  <a:pt x="330" y="622"/>
                </a:lnTo>
                <a:lnTo>
                  <a:pt x="336" y="624"/>
                </a:lnTo>
                <a:lnTo>
                  <a:pt x="345" y="626"/>
                </a:lnTo>
                <a:lnTo>
                  <a:pt x="353" y="630"/>
                </a:lnTo>
                <a:lnTo>
                  <a:pt x="361" y="632"/>
                </a:lnTo>
                <a:lnTo>
                  <a:pt x="370" y="634"/>
                </a:lnTo>
                <a:lnTo>
                  <a:pt x="378" y="636"/>
                </a:lnTo>
                <a:lnTo>
                  <a:pt x="387" y="638"/>
                </a:lnTo>
                <a:lnTo>
                  <a:pt x="397" y="639"/>
                </a:lnTo>
                <a:lnTo>
                  <a:pt x="409" y="641"/>
                </a:lnTo>
                <a:lnTo>
                  <a:pt x="418" y="641"/>
                </a:lnTo>
                <a:lnTo>
                  <a:pt x="430" y="643"/>
                </a:lnTo>
                <a:lnTo>
                  <a:pt x="439" y="643"/>
                </a:lnTo>
                <a:lnTo>
                  <a:pt x="451" y="643"/>
                </a:lnTo>
                <a:lnTo>
                  <a:pt x="462" y="643"/>
                </a:lnTo>
                <a:lnTo>
                  <a:pt x="472" y="643"/>
                </a:lnTo>
                <a:lnTo>
                  <a:pt x="481" y="641"/>
                </a:lnTo>
                <a:lnTo>
                  <a:pt x="491" y="641"/>
                </a:lnTo>
                <a:lnTo>
                  <a:pt x="501" y="639"/>
                </a:lnTo>
                <a:lnTo>
                  <a:pt x="510" y="638"/>
                </a:lnTo>
                <a:lnTo>
                  <a:pt x="518" y="636"/>
                </a:lnTo>
                <a:lnTo>
                  <a:pt x="527" y="634"/>
                </a:lnTo>
                <a:lnTo>
                  <a:pt x="535" y="632"/>
                </a:lnTo>
                <a:lnTo>
                  <a:pt x="543" y="630"/>
                </a:lnTo>
                <a:lnTo>
                  <a:pt x="550" y="628"/>
                </a:lnTo>
                <a:lnTo>
                  <a:pt x="558" y="626"/>
                </a:lnTo>
                <a:lnTo>
                  <a:pt x="566" y="622"/>
                </a:lnTo>
                <a:lnTo>
                  <a:pt x="572" y="620"/>
                </a:lnTo>
                <a:lnTo>
                  <a:pt x="579" y="618"/>
                </a:lnTo>
                <a:lnTo>
                  <a:pt x="585" y="614"/>
                </a:lnTo>
                <a:lnTo>
                  <a:pt x="591" y="613"/>
                </a:lnTo>
                <a:lnTo>
                  <a:pt x="597" y="611"/>
                </a:lnTo>
                <a:lnTo>
                  <a:pt x="602" y="607"/>
                </a:lnTo>
                <a:lnTo>
                  <a:pt x="606" y="605"/>
                </a:lnTo>
                <a:lnTo>
                  <a:pt x="612" y="603"/>
                </a:lnTo>
                <a:lnTo>
                  <a:pt x="616" y="599"/>
                </a:lnTo>
                <a:lnTo>
                  <a:pt x="620" y="597"/>
                </a:lnTo>
                <a:lnTo>
                  <a:pt x="623" y="595"/>
                </a:lnTo>
                <a:lnTo>
                  <a:pt x="625" y="593"/>
                </a:lnTo>
                <a:lnTo>
                  <a:pt x="629" y="591"/>
                </a:lnTo>
                <a:lnTo>
                  <a:pt x="631" y="590"/>
                </a:lnTo>
                <a:lnTo>
                  <a:pt x="633" y="590"/>
                </a:lnTo>
                <a:lnTo>
                  <a:pt x="633" y="588"/>
                </a:lnTo>
                <a:lnTo>
                  <a:pt x="635" y="588"/>
                </a:lnTo>
                <a:lnTo>
                  <a:pt x="635" y="586"/>
                </a:lnTo>
                <a:lnTo>
                  <a:pt x="637" y="588"/>
                </a:lnTo>
                <a:lnTo>
                  <a:pt x="639" y="588"/>
                </a:lnTo>
                <a:lnTo>
                  <a:pt x="639" y="590"/>
                </a:lnTo>
                <a:lnTo>
                  <a:pt x="641" y="590"/>
                </a:lnTo>
                <a:lnTo>
                  <a:pt x="643" y="591"/>
                </a:lnTo>
                <a:lnTo>
                  <a:pt x="644" y="593"/>
                </a:lnTo>
                <a:lnTo>
                  <a:pt x="646" y="595"/>
                </a:lnTo>
                <a:lnTo>
                  <a:pt x="648" y="597"/>
                </a:lnTo>
                <a:lnTo>
                  <a:pt x="652" y="599"/>
                </a:lnTo>
                <a:lnTo>
                  <a:pt x="654" y="601"/>
                </a:lnTo>
                <a:lnTo>
                  <a:pt x="658" y="603"/>
                </a:lnTo>
                <a:lnTo>
                  <a:pt x="662" y="605"/>
                </a:lnTo>
                <a:lnTo>
                  <a:pt x="666" y="607"/>
                </a:lnTo>
                <a:lnTo>
                  <a:pt x="669" y="609"/>
                </a:lnTo>
                <a:lnTo>
                  <a:pt x="673" y="611"/>
                </a:lnTo>
                <a:lnTo>
                  <a:pt x="679" y="614"/>
                </a:lnTo>
                <a:lnTo>
                  <a:pt x="683" y="616"/>
                </a:lnTo>
                <a:lnTo>
                  <a:pt x="689" y="618"/>
                </a:lnTo>
                <a:lnTo>
                  <a:pt x="694" y="620"/>
                </a:lnTo>
                <a:lnTo>
                  <a:pt x="700" y="624"/>
                </a:lnTo>
                <a:lnTo>
                  <a:pt x="706" y="626"/>
                </a:lnTo>
                <a:lnTo>
                  <a:pt x="712" y="628"/>
                </a:lnTo>
                <a:lnTo>
                  <a:pt x="717" y="630"/>
                </a:lnTo>
                <a:lnTo>
                  <a:pt x="725" y="632"/>
                </a:lnTo>
                <a:lnTo>
                  <a:pt x="731" y="634"/>
                </a:lnTo>
                <a:lnTo>
                  <a:pt x="738" y="638"/>
                </a:lnTo>
                <a:lnTo>
                  <a:pt x="746" y="639"/>
                </a:lnTo>
                <a:lnTo>
                  <a:pt x="754" y="639"/>
                </a:lnTo>
                <a:lnTo>
                  <a:pt x="761" y="641"/>
                </a:lnTo>
                <a:lnTo>
                  <a:pt x="769" y="643"/>
                </a:lnTo>
                <a:lnTo>
                  <a:pt x="769" y="641"/>
                </a:lnTo>
                <a:lnTo>
                  <a:pt x="771" y="639"/>
                </a:lnTo>
                <a:lnTo>
                  <a:pt x="773" y="638"/>
                </a:lnTo>
                <a:lnTo>
                  <a:pt x="773" y="636"/>
                </a:lnTo>
                <a:lnTo>
                  <a:pt x="775" y="634"/>
                </a:lnTo>
                <a:lnTo>
                  <a:pt x="775" y="632"/>
                </a:lnTo>
                <a:lnTo>
                  <a:pt x="777" y="630"/>
                </a:lnTo>
                <a:lnTo>
                  <a:pt x="777" y="628"/>
                </a:lnTo>
                <a:lnTo>
                  <a:pt x="779" y="626"/>
                </a:lnTo>
                <a:lnTo>
                  <a:pt x="779" y="622"/>
                </a:lnTo>
                <a:lnTo>
                  <a:pt x="781" y="620"/>
                </a:lnTo>
                <a:lnTo>
                  <a:pt x="781" y="618"/>
                </a:lnTo>
                <a:lnTo>
                  <a:pt x="783" y="616"/>
                </a:lnTo>
                <a:lnTo>
                  <a:pt x="783" y="614"/>
                </a:lnTo>
                <a:lnTo>
                  <a:pt x="785" y="613"/>
                </a:lnTo>
                <a:lnTo>
                  <a:pt x="785" y="611"/>
                </a:lnTo>
                <a:lnTo>
                  <a:pt x="786" y="609"/>
                </a:lnTo>
                <a:lnTo>
                  <a:pt x="788" y="605"/>
                </a:lnTo>
                <a:lnTo>
                  <a:pt x="788" y="603"/>
                </a:lnTo>
                <a:lnTo>
                  <a:pt x="790" y="601"/>
                </a:lnTo>
                <a:lnTo>
                  <a:pt x="790" y="599"/>
                </a:lnTo>
                <a:lnTo>
                  <a:pt x="792" y="597"/>
                </a:lnTo>
                <a:lnTo>
                  <a:pt x="792" y="595"/>
                </a:lnTo>
                <a:lnTo>
                  <a:pt x="792" y="593"/>
                </a:lnTo>
                <a:lnTo>
                  <a:pt x="794" y="591"/>
                </a:lnTo>
                <a:lnTo>
                  <a:pt x="794" y="590"/>
                </a:lnTo>
                <a:lnTo>
                  <a:pt x="796" y="588"/>
                </a:lnTo>
                <a:lnTo>
                  <a:pt x="796" y="586"/>
                </a:lnTo>
                <a:lnTo>
                  <a:pt x="798" y="584"/>
                </a:lnTo>
                <a:lnTo>
                  <a:pt x="798" y="582"/>
                </a:lnTo>
                <a:lnTo>
                  <a:pt x="798" y="580"/>
                </a:lnTo>
                <a:lnTo>
                  <a:pt x="788" y="580"/>
                </a:lnTo>
                <a:lnTo>
                  <a:pt x="781" y="578"/>
                </a:lnTo>
                <a:lnTo>
                  <a:pt x="771" y="576"/>
                </a:lnTo>
                <a:lnTo>
                  <a:pt x="761" y="574"/>
                </a:lnTo>
                <a:lnTo>
                  <a:pt x="754" y="572"/>
                </a:lnTo>
                <a:lnTo>
                  <a:pt x="746" y="570"/>
                </a:lnTo>
                <a:lnTo>
                  <a:pt x="738" y="568"/>
                </a:lnTo>
                <a:lnTo>
                  <a:pt x="731" y="566"/>
                </a:lnTo>
                <a:lnTo>
                  <a:pt x="723" y="565"/>
                </a:lnTo>
                <a:lnTo>
                  <a:pt x="715" y="563"/>
                </a:lnTo>
                <a:lnTo>
                  <a:pt x="710" y="559"/>
                </a:lnTo>
                <a:lnTo>
                  <a:pt x="702" y="557"/>
                </a:lnTo>
                <a:lnTo>
                  <a:pt x="696" y="555"/>
                </a:lnTo>
                <a:lnTo>
                  <a:pt x="691" y="551"/>
                </a:lnTo>
                <a:lnTo>
                  <a:pt x="685" y="549"/>
                </a:lnTo>
                <a:lnTo>
                  <a:pt x="679" y="547"/>
                </a:lnTo>
                <a:lnTo>
                  <a:pt x="673" y="543"/>
                </a:lnTo>
                <a:lnTo>
                  <a:pt x="669" y="542"/>
                </a:lnTo>
                <a:lnTo>
                  <a:pt x="664" y="540"/>
                </a:lnTo>
                <a:lnTo>
                  <a:pt x="660" y="536"/>
                </a:lnTo>
                <a:lnTo>
                  <a:pt x="656" y="534"/>
                </a:lnTo>
                <a:lnTo>
                  <a:pt x="652" y="532"/>
                </a:lnTo>
                <a:lnTo>
                  <a:pt x="650" y="530"/>
                </a:lnTo>
                <a:lnTo>
                  <a:pt x="646" y="528"/>
                </a:lnTo>
                <a:lnTo>
                  <a:pt x="644" y="526"/>
                </a:lnTo>
                <a:lnTo>
                  <a:pt x="643" y="524"/>
                </a:lnTo>
                <a:lnTo>
                  <a:pt x="641" y="522"/>
                </a:lnTo>
                <a:lnTo>
                  <a:pt x="639" y="522"/>
                </a:lnTo>
                <a:lnTo>
                  <a:pt x="637" y="520"/>
                </a:lnTo>
                <a:lnTo>
                  <a:pt x="635" y="520"/>
                </a:lnTo>
                <a:lnTo>
                  <a:pt x="633" y="520"/>
                </a:lnTo>
                <a:lnTo>
                  <a:pt x="633" y="522"/>
                </a:lnTo>
                <a:lnTo>
                  <a:pt x="631" y="524"/>
                </a:lnTo>
                <a:lnTo>
                  <a:pt x="629" y="524"/>
                </a:lnTo>
                <a:lnTo>
                  <a:pt x="625" y="526"/>
                </a:lnTo>
                <a:lnTo>
                  <a:pt x="623" y="528"/>
                </a:lnTo>
                <a:lnTo>
                  <a:pt x="620" y="530"/>
                </a:lnTo>
                <a:lnTo>
                  <a:pt x="616" y="532"/>
                </a:lnTo>
                <a:lnTo>
                  <a:pt x="612" y="536"/>
                </a:lnTo>
                <a:lnTo>
                  <a:pt x="606" y="538"/>
                </a:lnTo>
                <a:lnTo>
                  <a:pt x="602" y="540"/>
                </a:lnTo>
                <a:lnTo>
                  <a:pt x="597" y="543"/>
                </a:lnTo>
                <a:lnTo>
                  <a:pt x="591" y="545"/>
                </a:lnTo>
                <a:lnTo>
                  <a:pt x="585" y="547"/>
                </a:lnTo>
                <a:lnTo>
                  <a:pt x="579" y="551"/>
                </a:lnTo>
                <a:lnTo>
                  <a:pt x="572" y="553"/>
                </a:lnTo>
                <a:lnTo>
                  <a:pt x="566" y="555"/>
                </a:lnTo>
                <a:lnTo>
                  <a:pt x="558" y="559"/>
                </a:lnTo>
                <a:lnTo>
                  <a:pt x="550" y="561"/>
                </a:lnTo>
                <a:lnTo>
                  <a:pt x="543" y="563"/>
                </a:lnTo>
                <a:lnTo>
                  <a:pt x="535" y="565"/>
                </a:lnTo>
                <a:lnTo>
                  <a:pt x="527" y="566"/>
                </a:lnTo>
                <a:lnTo>
                  <a:pt x="518" y="568"/>
                </a:lnTo>
                <a:lnTo>
                  <a:pt x="510" y="570"/>
                </a:lnTo>
                <a:lnTo>
                  <a:pt x="501" y="572"/>
                </a:lnTo>
                <a:lnTo>
                  <a:pt x="491" y="574"/>
                </a:lnTo>
                <a:lnTo>
                  <a:pt x="481" y="574"/>
                </a:lnTo>
                <a:lnTo>
                  <a:pt x="472" y="576"/>
                </a:lnTo>
                <a:lnTo>
                  <a:pt x="462" y="576"/>
                </a:lnTo>
                <a:lnTo>
                  <a:pt x="451" y="576"/>
                </a:lnTo>
                <a:lnTo>
                  <a:pt x="439" y="576"/>
                </a:lnTo>
                <a:lnTo>
                  <a:pt x="430" y="576"/>
                </a:lnTo>
                <a:lnTo>
                  <a:pt x="418" y="574"/>
                </a:lnTo>
                <a:lnTo>
                  <a:pt x="409" y="574"/>
                </a:lnTo>
                <a:lnTo>
                  <a:pt x="397" y="572"/>
                </a:lnTo>
                <a:lnTo>
                  <a:pt x="387" y="570"/>
                </a:lnTo>
                <a:lnTo>
                  <a:pt x="378" y="568"/>
                </a:lnTo>
                <a:lnTo>
                  <a:pt x="370" y="566"/>
                </a:lnTo>
                <a:lnTo>
                  <a:pt x="361" y="565"/>
                </a:lnTo>
                <a:lnTo>
                  <a:pt x="353" y="563"/>
                </a:lnTo>
                <a:lnTo>
                  <a:pt x="345" y="559"/>
                </a:lnTo>
                <a:lnTo>
                  <a:pt x="336" y="557"/>
                </a:lnTo>
                <a:lnTo>
                  <a:pt x="330" y="555"/>
                </a:lnTo>
                <a:lnTo>
                  <a:pt x="322" y="551"/>
                </a:lnTo>
                <a:lnTo>
                  <a:pt x="315" y="549"/>
                </a:lnTo>
                <a:lnTo>
                  <a:pt x="309" y="545"/>
                </a:lnTo>
                <a:lnTo>
                  <a:pt x="303" y="543"/>
                </a:lnTo>
                <a:lnTo>
                  <a:pt x="297" y="540"/>
                </a:lnTo>
                <a:lnTo>
                  <a:pt x="292" y="538"/>
                </a:lnTo>
                <a:lnTo>
                  <a:pt x="288" y="536"/>
                </a:lnTo>
                <a:lnTo>
                  <a:pt x="282" y="532"/>
                </a:lnTo>
                <a:lnTo>
                  <a:pt x="278" y="530"/>
                </a:lnTo>
                <a:lnTo>
                  <a:pt x="274" y="528"/>
                </a:lnTo>
                <a:lnTo>
                  <a:pt x="270" y="524"/>
                </a:lnTo>
                <a:lnTo>
                  <a:pt x="269" y="522"/>
                </a:lnTo>
                <a:lnTo>
                  <a:pt x="265" y="520"/>
                </a:lnTo>
                <a:lnTo>
                  <a:pt x="263" y="520"/>
                </a:lnTo>
                <a:lnTo>
                  <a:pt x="261" y="518"/>
                </a:lnTo>
                <a:lnTo>
                  <a:pt x="259" y="517"/>
                </a:lnTo>
                <a:lnTo>
                  <a:pt x="257" y="517"/>
                </a:lnTo>
                <a:lnTo>
                  <a:pt x="255" y="517"/>
                </a:lnTo>
                <a:lnTo>
                  <a:pt x="255" y="518"/>
                </a:lnTo>
                <a:lnTo>
                  <a:pt x="253" y="518"/>
                </a:lnTo>
                <a:lnTo>
                  <a:pt x="251" y="520"/>
                </a:lnTo>
                <a:lnTo>
                  <a:pt x="247" y="522"/>
                </a:lnTo>
                <a:lnTo>
                  <a:pt x="246" y="524"/>
                </a:lnTo>
                <a:lnTo>
                  <a:pt x="242" y="526"/>
                </a:lnTo>
                <a:lnTo>
                  <a:pt x="238" y="528"/>
                </a:lnTo>
                <a:lnTo>
                  <a:pt x="234" y="530"/>
                </a:lnTo>
                <a:lnTo>
                  <a:pt x="230" y="532"/>
                </a:lnTo>
                <a:lnTo>
                  <a:pt x="226" y="534"/>
                </a:lnTo>
                <a:lnTo>
                  <a:pt x="221" y="536"/>
                </a:lnTo>
                <a:lnTo>
                  <a:pt x="217" y="540"/>
                </a:lnTo>
                <a:lnTo>
                  <a:pt x="211" y="542"/>
                </a:lnTo>
                <a:lnTo>
                  <a:pt x="205" y="543"/>
                </a:lnTo>
                <a:lnTo>
                  <a:pt x="199" y="545"/>
                </a:lnTo>
                <a:lnTo>
                  <a:pt x="192" y="549"/>
                </a:lnTo>
                <a:lnTo>
                  <a:pt x="186" y="551"/>
                </a:lnTo>
                <a:lnTo>
                  <a:pt x="178" y="553"/>
                </a:lnTo>
                <a:lnTo>
                  <a:pt x="173" y="555"/>
                </a:lnTo>
                <a:lnTo>
                  <a:pt x="165" y="559"/>
                </a:lnTo>
                <a:lnTo>
                  <a:pt x="157" y="561"/>
                </a:lnTo>
                <a:lnTo>
                  <a:pt x="150" y="563"/>
                </a:lnTo>
                <a:lnTo>
                  <a:pt x="142" y="565"/>
                </a:lnTo>
                <a:lnTo>
                  <a:pt x="132" y="566"/>
                </a:lnTo>
                <a:lnTo>
                  <a:pt x="125" y="566"/>
                </a:lnTo>
                <a:lnTo>
                  <a:pt x="115" y="568"/>
                </a:lnTo>
                <a:lnTo>
                  <a:pt x="107" y="570"/>
                </a:lnTo>
                <a:lnTo>
                  <a:pt x="98" y="570"/>
                </a:lnTo>
                <a:lnTo>
                  <a:pt x="88" y="572"/>
                </a:lnTo>
                <a:lnTo>
                  <a:pt x="90" y="574"/>
                </a:lnTo>
                <a:lnTo>
                  <a:pt x="90" y="576"/>
                </a:lnTo>
                <a:lnTo>
                  <a:pt x="92" y="578"/>
                </a:lnTo>
                <a:lnTo>
                  <a:pt x="92" y="580"/>
                </a:lnTo>
                <a:lnTo>
                  <a:pt x="92" y="582"/>
                </a:lnTo>
                <a:lnTo>
                  <a:pt x="94" y="584"/>
                </a:lnTo>
                <a:lnTo>
                  <a:pt x="94" y="588"/>
                </a:lnTo>
                <a:lnTo>
                  <a:pt x="96" y="590"/>
                </a:lnTo>
                <a:lnTo>
                  <a:pt x="96" y="591"/>
                </a:lnTo>
                <a:lnTo>
                  <a:pt x="98" y="593"/>
                </a:lnTo>
                <a:lnTo>
                  <a:pt x="98" y="595"/>
                </a:lnTo>
                <a:lnTo>
                  <a:pt x="100" y="597"/>
                </a:lnTo>
                <a:lnTo>
                  <a:pt x="100" y="599"/>
                </a:lnTo>
                <a:lnTo>
                  <a:pt x="102" y="603"/>
                </a:lnTo>
                <a:lnTo>
                  <a:pt x="102" y="605"/>
                </a:lnTo>
                <a:lnTo>
                  <a:pt x="104" y="607"/>
                </a:lnTo>
                <a:lnTo>
                  <a:pt x="104" y="609"/>
                </a:lnTo>
                <a:lnTo>
                  <a:pt x="105" y="611"/>
                </a:lnTo>
                <a:lnTo>
                  <a:pt x="107" y="613"/>
                </a:lnTo>
                <a:lnTo>
                  <a:pt x="107" y="616"/>
                </a:lnTo>
                <a:lnTo>
                  <a:pt x="109" y="618"/>
                </a:lnTo>
                <a:lnTo>
                  <a:pt x="109" y="620"/>
                </a:lnTo>
                <a:lnTo>
                  <a:pt x="111" y="622"/>
                </a:lnTo>
                <a:lnTo>
                  <a:pt x="111" y="624"/>
                </a:lnTo>
                <a:lnTo>
                  <a:pt x="113" y="626"/>
                </a:lnTo>
                <a:lnTo>
                  <a:pt x="113" y="628"/>
                </a:lnTo>
                <a:lnTo>
                  <a:pt x="115" y="630"/>
                </a:lnTo>
                <a:lnTo>
                  <a:pt x="115" y="632"/>
                </a:lnTo>
                <a:lnTo>
                  <a:pt x="117" y="634"/>
                </a:lnTo>
                <a:lnTo>
                  <a:pt x="117" y="636"/>
                </a:lnTo>
                <a:lnTo>
                  <a:pt x="117" y="638"/>
                </a:lnTo>
                <a:close/>
                <a:moveTo>
                  <a:pt x="123" y="252"/>
                </a:moveTo>
                <a:lnTo>
                  <a:pt x="125" y="252"/>
                </a:lnTo>
                <a:lnTo>
                  <a:pt x="127" y="252"/>
                </a:lnTo>
                <a:lnTo>
                  <a:pt x="127" y="253"/>
                </a:lnTo>
                <a:lnTo>
                  <a:pt x="129" y="253"/>
                </a:lnTo>
                <a:lnTo>
                  <a:pt x="130" y="253"/>
                </a:lnTo>
                <a:lnTo>
                  <a:pt x="132" y="253"/>
                </a:lnTo>
                <a:lnTo>
                  <a:pt x="132" y="255"/>
                </a:lnTo>
                <a:lnTo>
                  <a:pt x="134" y="255"/>
                </a:lnTo>
                <a:lnTo>
                  <a:pt x="136" y="255"/>
                </a:lnTo>
                <a:lnTo>
                  <a:pt x="138" y="255"/>
                </a:lnTo>
                <a:lnTo>
                  <a:pt x="140" y="255"/>
                </a:lnTo>
                <a:lnTo>
                  <a:pt x="140" y="257"/>
                </a:lnTo>
                <a:lnTo>
                  <a:pt x="142" y="257"/>
                </a:lnTo>
                <a:lnTo>
                  <a:pt x="144" y="257"/>
                </a:lnTo>
                <a:lnTo>
                  <a:pt x="146" y="257"/>
                </a:lnTo>
                <a:lnTo>
                  <a:pt x="148" y="257"/>
                </a:lnTo>
                <a:lnTo>
                  <a:pt x="150" y="259"/>
                </a:lnTo>
                <a:lnTo>
                  <a:pt x="153" y="259"/>
                </a:lnTo>
                <a:lnTo>
                  <a:pt x="157" y="259"/>
                </a:lnTo>
                <a:lnTo>
                  <a:pt x="159" y="261"/>
                </a:lnTo>
                <a:lnTo>
                  <a:pt x="163" y="261"/>
                </a:lnTo>
                <a:lnTo>
                  <a:pt x="167" y="261"/>
                </a:lnTo>
                <a:lnTo>
                  <a:pt x="171" y="263"/>
                </a:lnTo>
                <a:lnTo>
                  <a:pt x="175" y="263"/>
                </a:lnTo>
                <a:lnTo>
                  <a:pt x="178" y="263"/>
                </a:lnTo>
                <a:lnTo>
                  <a:pt x="182" y="263"/>
                </a:lnTo>
                <a:lnTo>
                  <a:pt x="186" y="265"/>
                </a:lnTo>
                <a:lnTo>
                  <a:pt x="188" y="265"/>
                </a:lnTo>
                <a:lnTo>
                  <a:pt x="192" y="265"/>
                </a:lnTo>
                <a:lnTo>
                  <a:pt x="196" y="267"/>
                </a:lnTo>
                <a:lnTo>
                  <a:pt x="199" y="267"/>
                </a:lnTo>
                <a:lnTo>
                  <a:pt x="203" y="267"/>
                </a:lnTo>
                <a:lnTo>
                  <a:pt x="205" y="269"/>
                </a:lnTo>
                <a:lnTo>
                  <a:pt x="209" y="269"/>
                </a:lnTo>
                <a:lnTo>
                  <a:pt x="213" y="269"/>
                </a:lnTo>
                <a:lnTo>
                  <a:pt x="215" y="269"/>
                </a:lnTo>
                <a:lnTo>
                  <a:pt x="219" y="269"/>
                </a:lnTo>
                <a:lnTo>
                  <a:pt x="221" y="271"/>
                </a:lnTo>
                <a:lnTo>
                  <a:pt x="223" y="271"/>
                </a:lnTo>
                <a:lnTo>
                  <a:pt x="226" y="271"/>
                </a:lnTo>
                <a:lnTo>
                  <a:pt x="228" y="271"/>
                </a:lnTo>
                <a:lnTo>
                  <a:pt x="230" y="271"/>
                </a:lnTo>
                <a:lnTo>
                  <a:pt x="232" y="273"/>
                </a:lnTo>
                <a:lnTo>
                  <a:pt x="234" y="273"/>
                </a:lnTo>
                <a:lnTo>
                  <a:pt x="232" y="275"/>
                </a:lnTo>
                <a:lnTo>
                  <a:pt x="230" y="277"/>
                </a:lnTo>
                <a:lnTo>
                  <a:pt x="228" y="278"/>
                </a:lnTo>
                <a:lnTo>
                  <a:pt x="226" y="280"/>
                </a:lnTo>
                <a:lnTo>
                  <a:pt x="224" y="280"/>
                </a:lnTo>
                <a:lnTo>
                  <a:pt x="221" y="282"/>
                </a:lnTo>
                <a:lnTo>
                  <a:pt x="219" y="284"/>
                </a:lnTo>
                <a:lnTo>
                  <a:pt x="215" y="286"/>
                </a:lnTo>
                <a:lnTo>
                  <a:pt x="211" y="288"/>
                </a:lnTo>
                <a:lnTo>
                  <a:pt x="207" y="292"/>
                </a:lnTo>
                <a:lnTo>
                  <a:pt x="203" y="294"/>
                </a:lnTo>
                <a:lnTo>
                  <a:pt x="199" y="296"/>
                </a:lnTo>
                <a:lnTo>
                  <a:pt x="194" y="298"/>
                </a:lnTo>
                <a:lnTo>
                  <a:pt x="190" y="300"/>
                </a:lnTo>
                <a:lnTo>
                  <a:pt x="184" y="301"/>
                </a:lnTo>
                <a:lnTo>
                  <a:pt x="178" y="303"/>
                </a:lnTo>
                <a:lnTo>
                  <a:pt x="173" y="305"/>
                </a:lnTo>
                <a:lnTo>
                  <a:pt x="167" y="309"/>
                </a:lnTo>
                <a:lnTo>
                  <a:pt x="161" y="311"/>
                </a:lnTo>
                <a:lnTo>
                  <a:pt x="153" y="313"/>
                </a:lnTo>
                <a:lnTo>
                  <a:pt x="148" y="313"/>
                </a:lnTo>
                <a:lnTo>
                  <a:pt x="140" y="315"/>
                </a:lnTo>
                <a:lnTo>
                  <a:pt x="132" y="317"/>
                </a:lnTo>
                <a:lnTo>
                  <a:pt x="125" y="319"/>
                </a:lnTo>
                <a:lnTo>
                  <a:pt x="117" y="319"/>
                </a:lnTo>
                <a:lnTo>
                  <a:pt x="107" y="321"/>
                </a:lnTo>
                <a:lnTo>
                  <a:pt x="100" y="321"/>
                </a:lnTo>
                <a:lnTo>
                  <a:pt x="90" y="321"/>
                </a:lnTo>
                <a:lnTo>
                  <a:pt x="90" y="323"/>
                </a:lnTo>
                <a:lnTo>
                  <a:pt x="88" y="325"/>
                </a:lnTo>
                <a:lnTo>
                  <a:pt x="88" y="326"/>
                </a:lnTo>
                <a:lnTo>
                  <a:pt x="88" y="328"/>
                </a:lnTo>
                <a:lnTo>
                  <a:pt x="86" y="328"/>
                </a:lnTo>
                <a:lnTo>
                  <a:pt x="86" y="330"/>
                </a:lnTo>
                <a:lnTo>
                  <a:pt x="86" y="332"/>
                </a:lnTo>
                <a:lnTo>
                  <a:pt x="86" y="334"/>
                </a:lnTo>
                <a:lnTo>
                  <a:pt x="84" y="336"/>
                </a:lnTo>
                <a:lnTo>
                  <a:pt x="84" y="338"/>
                </a:lnTo>
                <a:lnTo>
                  <a:pt x="84" y="340"/>
                </a:lnTo>
                <a:lnTo>
                  <a:pt x="82" y="342"/>
                </a:lnTo>
                <a:lnTo>
                  <a:pt x="82" y="344"/>
                </a:lnTo>
                <a:lnTo>
                  <a:pt x="82" y="346"/>
                </a:lnTo>
                <a:lnTo>
                  <a:pt x="81" y="348"/>
                </a:lnTo>
                <a:lnTo>
                  <a:pt x="81" y="349"/>
                </a:lnTo>
                <a:lnTo>
                  <a:pt x="81" y="351"/>
                </a:lnTo>
                <a:lnTo>
                  <a:pt x="79" y="351"/>
                </a:lnTo>
                <a:lnTo>
                  <a:pt x="79" y="353"/>
                </a:lnTo>
                <a:lnTo>
                  <a:pt x="79" y="355"/>
                </a:lnTo>
                <a:lnTo>
                  <a:pt x="79" y="357"/>
                </a:lnTo>
                <a:lnTo>
                  <a:pt x="77" y="359"/>
                </a:lnTo>
                <a:lnTo>
                  <a:pt x="77" y="361"/>
                </a:lnTo>
                <a:lnTo>
                  <a:pt x="77" y="363"/>
                </a:lnTo>
                <a:lnTo>
                  <a:pt x="75" y="365"/>
                </a:lnTo>
                <a:lnTo>
                  <a:pt x="75" y="367"/>
                </a:lnTo>
                <a:lnTo>
                  <a:pt x="75" y="369"/>
                </a:lnTo>
                <a:lnTo>
                  <a:pt x="75" y="371"/>
                </a:lnTo>
                <a:lnTo>
                  <a:pt x="73" y="373"/>
                </a:lnTo>
                <a:lnTo>
                  <a:pt x="84" y="371"/>
                </a:lnTo>
                <a:lnTo>
                  <a:pt x="94" y="371"/>
                </a:lnTo>
                <a:lnTo>
                  <a:pt x="104" y="371"/>
                </a:lnTo>
                <a:lnTo>
                  <a:pt x="113" y="369"/>
                </a:lnTo>
                <a:lnTo>
                  <a:pt x="123" y="367"/>
                </a:lnTo>
                <a:lnTo>
                  <a:pt x="130" y="365"/>
                </a:lnTo>
                <a:lnTo>
                  <a:pt x="140" y="363"/>
                </a:lnTo>
                <a:lnTo>
                  <a:pt x="148" y="361"/>
                </a:lnTo>
                <a:lnTo>
                  <a:pt x="157" y="359"/>
                </a:lnTo>
                <a:lnTo>
                  <a:pt x="165" y="357"/>
                </a:lnTo>
                <a:lnTo>
                  <a:pt x="173" y="353"/>
                </a:lnTo>
                <a:lnTo>
                  <a:pt x="180" y="351"/>
                </a:lnTo>
                <a:lnTo>
                  <a:pt x="186" y="349"/>
                </a:lnTo>
                <a:lnTo>
                  <a:pt x="194" y="346"/>
                </a:lnTo>
                <a:lnTo>
                  <a:pt x="199" y="344"/>
                </a:lnTo>
                <a:lnTo>
                  <a:pt x="207" y="340"/>
                </a:lnTo>
                <a:lnTo>
                  <a:pt x="213" y="338"/>
                </a:lnTo>
                <a:lnTo>
                  <a:pt x="219" y="334"/>
                </a:lnTo>
                <a:lnTo>
                  <a:pt x="223" y="332"/>
                </a:lnTo>
                <a:lnTo>
                  <a:pt x="228" y="328"/>
                </a:lnTo>
                <a:lnTo>
                  <a:pt x="232" y="326"/>
                </a:lnTo>
                <a:lnTo>
                  <a:pt x="238" y="325"/>
                </a:lnTo>
                <a:lnTo>
                  <a:pt x="242" y="323"/>
                </a:lnTo>
                <a:lnTo>
                  <a:pt x="244" y="319"/>
                </a:lnTo>
                <a:lnTo>
                  <a:pt x="247" y="317"/>
                </a:lnTo>
                <a:lnTo>
                  <a:pt x="249" y="315"/>
                </a:lnTo>
                <a:lnTo>
                  <a:pt x="253" y="315"/>
                </a:lnTo>
                <a:lnTo>
                  <a:pt x="255" y="313"/>
                </a:lnTo>
                <a:lnTo>
                  <a:pt x="255" y="311"/>
                </a:lnTo>
                <a:lnTo>
                  <a:pt x="257" y="311"/>
                </a:lnTo>
                <a:lnTo>
                  <a:pt x="259" y="311"/>
                </a:lnTo>
                <a:lnTo>
                  <a:pt x="261" y="313"/>
                </a:lnTo>
                <a:lnTo>
                  <a:pt x="263" y="315"/>
                </a:lnTo>
                <a:lnTo>
                  <a:pt x="265" y="317"/>
                </a:lnTo>
                <a:lnTo>
                  <a:pt x="269" y="319"/>
                </a:lnTo>
                <a:lnTo>
                  <a:pt x="270" y="321"/>
                </a:lnTo>
                <a:lnTo>
                  <a:pt x="274" y="323"/>
                </a:lnTo>
                <a:lnTo>
                  <a:pt x="278" y="325"/>
                </a:lnTo>
                <a:lnTo>
                  <a:pt x="282" y="328"/>
                </a:lnTo>
                <a:lnTo>
                  <a:pt x="288" y="330"/>
                </a:lnTo>
                <a:lnTo>
                  <a:pt x="292" y="334"/>
                </a:lnTo>
                <a:lnTo>
                  <a:pt x="297" y="336"/>
                </a:lnTo>
                <a:lnTo>
                  <a:pt x="303" y="340"/>
                </a:lnTo>
                <a:lnTo>
                  <a:pt x="309" y="344"/>
                </a:lnTo>
                <a:lnTo>
                  <a:pt x="315" y="346"/>
                </a:lnTo>
                <a:lnTo>
                  <a:pt x="322" y="349"/>
                </a:lnTo>
                <a:lnTo>
                  <a:pt x="330" y="351"/>
                </a:lnTo>
                <a:lnTo>
                  <a:pt x="336" y="355"/>
                </a:lnTo>
                <a:lnTo>
                  <a:pt x="345" y="357"/>
                </a:lnTo>
                <a:lnTo>
                  <a:pt x="353" y="361"/>
                </a:lnTo>
                <a:lnTo>
                  <a:pt x="361" y="363"/>
                </a:lnTo>
                <a:lnTo>
                  <a:pt x="370" y="365"/>
                </a:lnTo>
                <a:lnTo>
                  <a:pt x="378" y="369"/>
                </a:lnTo>
                <a:lnTo>
                  <a:pt x="387" y="371"/>
                </a:lnTo>
                <a:lnTo>
                  <a:pt x="397" y="371"/>
                </a:lnTo>
                <a:lnTo>
                  <a:pt x="409" y="373"/>
                </a:lnTo>
                <a:lnTo>
                  <a:pt x="418" y="374"/>
                </a:lnTo>
                <a:lnTo>
                  <a:pt x="430" y="374"/>
                </a:lnTo>
                <a:lnTo>
                  <a:pt x="439" y="376"/>
                </a:lnTo>
                <a:lnTo>
                  <a:pt x="451" y="376"/>
                </a:lnTo>
                <a:lnTo>
                  <a:pt x="462" y="376"/>
                </a:lnTo>
                <a:lnTo>
                  <a:pt x="472" y="374"/>
                </a:lnTo>
                <a:lnTo>
                  <a:pt x="481" y="374"/>
                </a:lnTo>
                <a:lnTo>
                  <a:pt x="491" y="373"/>
                </a:lnTo>
                <a:lnTo>
                  <a:pt x="501" y="373"/>
                </a:lnTo>
                <a:lnTo>
                  <a:pt x="510" y="371"/>
                </a:lnTo>
                <a:lnTo>
                  <a:pt x="518" y="369"/>
                </a:lnTo>
                <a:lnTo>
                  <a:pt x="527" y="367"/>
                </a:lnTo>
                <a:lnTo>
                  <a:pt x="535" y="365"/>
                </a:lnTo>
                <a:lnTo>
                  <a:pt x="543" y="361"/>
                </a:lnTo>
                <a:lnTo>
                  <a:pt x="550" y="359"/>
                </a:lnTo>
                <a:lnTo>
                  <a:pt x="558" y="357"/>
                </a:lnTo>
                <a:lnTo>
                  <a:pt x="566" y="353"/>
                </a:lnTo>
                <a:lnTo>
                  <a:pt x="572" y="351"/>
                </a:lnTo>
                <a:lnTo>
                  <a:pt x="579" y="348"/>
                </a:lnTo>
                <a:lnTo>
                  <a:pt x="585" y="346"/>
                </a:lnTo>
                <a:lnTo>
                  <a:pt x="591" y="342"/>
                </a:lnTo>
                <a:lnTo>
                  <a:pt x="597" y="340"/>
                </a:lnTo>
                <a:lnTo>
                  <a:pt x="602" y="336"/>
                </a:lnTo>
                <a:lnTo>
                  <a:pt x="606" y="334"/>
                </a:lnTo>
                <a:lnTo>
                  <a:pt x="612" y="330"/>
                </a:lnTo>
                <a:lnTo>
                  <a:pt x="616" y="328"/>
                </a:lnTo>
                <a:lnTo>
                  <a:pt x="620" y="326"/>
                </a:lnTo>
                <a:lnTo>
                  <a:pt x="623" y="325"/>
                </a:lnTo>
                <a:lnTo>
                  <a:pt x="625" y="323"/>
                </a:lnTo>
                <a:lnTo>
                  <a:pt x="629" y="321"/>
                </a:lnTo>
                <a:lnTo>
                  <a:pt x="631" y="319"/>
                </a:lnTo>
                <a:lnTo>
                  <a:pt x="633" y="317"/>
                </a:lnTo>
                <a:lnTo>
                  <a:pt x="633" y="315"/>
                </a:lnTo>
                <a:lnTo>
                  <a:pt x="635" y="315"/>
                </a:lnTo>
                <a:lnTo>
                  <a:pt x="637" y="315"/>
                </a:lnTo>
                <a:lnTo>
                  <a:pt x="639" y="317"/>
                </a:lnTo>
                <a:lnTo>
                  <a:pt x="641" y="319"/>
                </a:lnTo>
                <a:lnTo>
                  <a:pt x="643" y="321"/>
                </a:lnTo>
                <a:lnTo>
                  <a:pt x="644" y="323"/>
                </a:lnTo>
                <a:lnTo>
                  <a:pt x="648" y="325"/>
                </a:lnTo>
                <a:lnTo>
                  <a:pt x="652" y="326"/>
                </a:lnTo>
                <a:lnTo>
                  <a:pt x="656" y="328"/>
                </a:lnTo>
                <a:lnTo>
                  <a:pt x="660" y="332"/>
                </a:lnTo>
                <a:lnTo>
                  <a:pt x="664" y="334"/>
                </a:lnTo>
                <a:lnTo>
                  <a:pt x="668" y="338"/>
                </a:lnTo>
                <a:lnTo>
                  <a:pt x="673" y="340"/>
                </a:lnTo>
                <a:lnTo>
                  <a:pt x="679" y="344"/>
                </a:lnTo>
                <a:lnTo>
                  <a:pt x="685" y="346"/>
                </a:lnTo>
                <a:lnTo>
                  <a:pt x="691" y="349"/>
                </a:lnTo>
                <a:lnTo>
                  <a:pt x="696" y="353"/>
                </a:lnTo>
                <a:lnTo>
                  <a:pt x="704" y="355"/>
                </a:lnTo>
                <a:lnTo>
                  <a:pt x="710" y="359"/>
                </a:lnTo>
                <a:lnTo>
                  <a:pt x="717" y="361"/>
                </a:lnTo>
                <a:lnTo>
                  <a:pt x="725" y="365"/>
                </a:lnTo>
                <a:lnTo>
                  <a:pt x="733" y="367"/>
                </a:lnTo>
                <a:lnTo>
                  <a:pt x="742" y="369"/>
                </a:lnTo>
                <a:lnTo>
                  <a:pt x="750" y="371"/>
                </a:lnTo>
                <a:lnTo>
                  <a:pt x="760" y="374"/>
                </a:lnTo>
                <a:lnTo>
                  <a:pt x="769" y="376"/>
                </a:lnTo>
                <a:lnTo>
                  <a:pt x="779" y="376"/>
                </a:lnTo>
                <a:lnTo>
                  <a:pt x="788" y="378"/>
                </a:lnTo>
                <a:lnTo>
                  <a:pt x="798" y="380"/>
                </a:lnTo>
                <a:lnTo>
                  <a:pt x="808" y="380"/>
                </a:lnTo>
                <a:lnTo>
                  <a:pt x="819" y="380"/>
                </a:lnTo>
                <a:lnTo>
                  <a:pt x="819" y="378"/>
                </a:lnTo>
                <a:lnTo>
                  <a:pt x="817" y="376"/>
                </a:lnTo>
                <a:lnTo>
                  <a:pt x="817" y="374"/>
                </a:lnTo>
                <a:lnTo>
                  <a:pt x="817" y="373"/>
                </a:lnTo>
                <a:lnTo>
                  <a:pt x="817" y="371"/>
                </a:lnTo>
                <a:lnTo>
                  <a:pt x="815" y="369"/>
                </a:lnTo>
                <a:lnTo>
                  <a:pt x="815" y="367"/>
                </a:lnTo>
                <a:lnTo>
                  <a:pt x="815" y="365"/>
                </a:lnTo>
                <a:lnTo>
                  <a:pt x="815" y="363"/>
                </a:lnTo>
                <a:lnTo>
                  <a:pt x="815" y="361"/>
                </a:lnTo>
                <a:lnTo>
                  <a:pt x="813" y="359"/>
                </a:lnTo>
                <a:lnTo>
                  <a:pt x="813" y="357"/>
                </a:lnTo>
                <a:lnTo>
                  <a:pt x="813" y="355"/>
                </a:lnTo>
                <a:lnTo>
                  <a:pt x="811" y="353"/>
                </a:lnTo>
                <a:lnTo>
                  <a:pt x="811" y="351"/>
                </a:lnTo>
                <a:lnTo>
                  <a:pt x="811" y="349"/>
                </a:lnTo>
                <a:lnTo>
                  <a:pt x="811" y="348"/>
                </a:lnTo>
                <a:lnTo>
                  <a:pt x="809" y="346"/>
                </a:lnTo>
                <a:lnTo>
                  <a:pt x="809" y="344"/>
                </a:lnTo>
                <a:lnTo>
                  <a:pt x="809" y="342"/>
                </a:lnTo>
                <a:lnTo>
                  <a:pt x="808" y="340"/>
                </a:lnTo>
                <a:lnTo>
                  <a:pt x="808" y="338"/>
                </a:lnTo>
                <a:lnTo>
                  <a:pt x="808" y="336"/>
                </a:lnTo>
                <a:lnTo>
                  <a:pt x="806" y="334"/>
                </a:lnTo>
                <a:lnTo>
                  <a:pt x="806" y="330"/>
                </a:lnTo>
                <a:lnTo>
                  <a:pt x="806" y="328"/>
                </a:lnTo>
                <a:lnTo>
                  <a:pt x="804" y="326"/>
                </a:lnTo>
                <a:lnTo>
                  <a:pt x="804" y="325"/>
                </a:lnTo>
                <a:lnTo>
                  <a:pt x="802" y="323"/>
                </a:lnTo>
                <a:lnTo>
                  <a:pt x="792" y="321"/>
                </a:lnTo>
                <a:lnTo>
                  <a:pt x="785" y="321"/>
                </a:lnTo>
                <a:lnTo>
                  <a:pt x="777" y="321"/>
                </a:lnTo>
                <a:lnTo>
                  <a:pt x="767" y="319"/>
                </a:lnTo>
                <a:lnTo>
                  <a:pt x="760" y="319"/>
                </a:lnTo>
                <a:lnTo>
                  <a:pt x="752" y="317"/>
                </a:lnTo>
                <a:lnTo>
                  <a:pt x="744" y="315"/>
                </a:lnTo>
                <a:lnTo>
                  <a:pt x="738" y="313"/>
                </a:lnTo>
                <a:lnTo>
                  <a:pt x="731" y="311"/>
                </a:lnTo>
                <a:lnTo>
                  <a:pt x="725" y="309"/>
                </a:lnTo>
                <a:lnTo>
                  <a:pt x="717" y="307"/>
                </a:lnTo>
                <a:lnTo>
                  <a:pt x="712" y="305"/>
                </a:lnTo>
                <a:lnTo>
                  <a:pt x="706" y="303"/>
                </a:lnTo>
                <a:lnTo>
                  <a:pt x="700" y="301"/>
                </a:lnTo>
                <a:lnTo>
                  <a:pt x="694" y="298"/>
                </a:lnTo>
                <a:lnTo>
                  <a:pt x="691" y="296"/>
                </a:lnTo>
                <a:lnTo>
                  <a:pt x="685" y="294"/>
                </a:lnTo>
                <a:lnTo>
                  <a:pt x="681" y="292"/>
                </a:lnTo>
                <a:lnTo>
                  <a:pt x="677" y="288"/>
                </a:lnTo>
                <a:lnTo>
                  <a:pt x="673" y="286"/>
                </a:lnTo>
                <a:lnTo>
                  <a:pt x="669" y="284"/>
                </a:lnTo>
                <a:lnTo>
                  <a:pt x="666" y="282"/>
                </a:lnTo>
                <a:lnTo>
                  <a:pt x="664" y="280"/>
                </a:lnTo>
                <a:lnTo>
                  <a:pt x="660" y="278"/>
                </a:lnTo>
                <a:lnTo>
                  <a:pt x="658" y="277"/>
                </a:lnTo>
                <a:lnTo>
                  <a:pt x="656" y="275"/>
                </a:lnTo>
                <a:lnTo>
                  <a:pt x="654" y="273"/>
                </a:lnTo>
                <a:lnTo>
                  <a:pt x="652" y="273"/>
                </a:lnTo>
                <a:lnTo>
                  <a:pt x="652" y="271"/>
                </a:lnTo>
                <a:lnTo>
                  <a:pt x="650" y="271"/>
                </a:lnTo>
                <a:lnTo>
                  <a:pt x="652" y="271"/>
                </a:lnTo>
                <a:lnTo>
                  <a:pt x="652" y="269"/>
                </a:lnTo>
                <a:lnTo>
                  <a:pt x="654" y="269"/>
                </a:lnTo>
                <a:lnTo>
                  <a:pt x="656" y="269"/>
                </a:lnTo>
                <a:lnTo>
                  <a:pt x="658" y="269"/>
                </a:lnTo>
                <a:lnTo>
                  <a:pt x="660" y="269"/>
                </a:lnTo>
                <a:lnTo>
                  <a:pt x="662" y="269"/>
                </a:lnTo>
                <a:lnTo>
                  <a:pt x="664" y="269"/>
                </a:lnTo>
                <a:lnTo>
                  <a:pt x="668" y="269"/>
                </a:lnTo>
                <a:lnTo>
                  <a:pt x="669" y="269"/>
                </a:lnTo>
                <a:lnTo>
                  <a:pt x="673" y="269"/>
                </a:lnTo>
                <a:lnTo>
                  <a:pt x="675" y="267"/>
                </a:lnTo>
                <a:lnTo>
                  <a:pt x="679" y="267"/>
                </a:lnTo>
                <a:lnTo>
                  <a:pt x="683" y="267"/>
                </a:lnTo>
                <a:lnTo>
                  <a:pt x="685" y="267"/>
                </a:lnTo>
                <a:lnTo>
                  <a:pt x="689" y="267"/>
                </a:lnTo>
                <a:lnTo>
                  <a:pt x="692" y="267"/>
                </a:lnTo>
                <a:lnTo>
                  <a:pt x="696" y="265"/>
                </a:lnTo>
                <a:lnTo>
                  <a:pt x="698" y="265"/>
                </a:lnTo>
                <a:lnTo>
                  <a:pt x="702" y="265"/>
                </a:lnTo>
                <a:lnTo>
                  <a:pt x="706" y="265"/>
                </a:lnTo>
                <a:lnTo>
                  <a:pt x="708" y="265"/>
                </a:lnTo>
                <a:lnTo>
                  <a:pt x="712" y="263"/>
                </a:lnTo>
                <a:lnTo>
                  <a:pt x="715" y="263"/>
                </a:lnTo>
                <a:lnTo>
                  <a:pt x="717" y="263"/>
                </a:lnTo>
                <a:lnTo>
                  <a:pt x="721" y="263"/>
                </a:lnTo>
                <a:lnTo>
                  <a:pt x="723" y="261"/>
                </a:lnTo>
                <a:lnTo>
                  <a:pt x="725" y="261"/>
                </a:lnTo>
                <a:lnTo>
                  <a:pt x="729" y="261"/>
                </a:lnTo>
                <a:lnTo>
                  <a:pt x="731" y="259"/>
                </a:lnTo>
                <a:lnTo>
                  <a:pt x="733" y="259"/>
                </a:lnTo>
                <a:lnTo>
                  <a:pt x="735" y="259"/>
                </a:lnTo>
                <a:lnTo>
                  <a:pt x="737" y="257"/>
                </a:lnTo>
                <a:lnTo>
                  <a:pt x="738" y="257"/>
                </a:lnTo>
                <a:lnTo>
                  <a:pt x="740" y="257"/>
                </a:lnTo>
                <a:lnTo>
                  <a:pt x="742" y="255"/>
                </a:lnTo>
                <a:lnTo>
                  <a:pt x="744" y="255"/>
                </a:lnTo>
                <a:lnTo>
                  <a:pt x="746" y="255"/>
                </a:lnTo>
                <a:lnTo>
                  <a:pt x="748" y="253"/>
                </a:lnTo>
                <a:lnTo>
                  <a:pt x="750" y="253"/>
                </a:lnTo>
                <a:lnTo>
                  <a:pt x="752" y="253"/>
                </a:lnTo>
                <a:lnTo>
                  <a:pt x="752" y="252"/>
                </a:lnTo>
                <a:lnTo>
                  <a:pt x="754" y="252"/>
                </a:lnTo>
                <a:lnTo>
                  <a:pt x="756" y="252"/>
                </a:lnTo>
                <a:lnTo>
                  <a:pt x="758" y="250"/>
                </a:lnTo>
                <a:lnTo>
                  <a:pt x="760" y="250"/>
                </a:lnTo>
                <a:lnTo>
                  <a:pt x="761" y="250"/>
                </a:lnTo>
                <a:lnTo>
                  <a:pt x="761" y="248"/>
                </a:lnTo>
                <a:lnTo>
                  <a:pt x="763" y="248"/>
                </a:lnTo>
                <a:lnTo>
                  <a:pt x="758" y="238"/>
                </a:lnTo>
                <a:lnTo>
                  <a:pt x="752" y="229"/>
                </a:lnTo>
                <a:lnTo>
                  <a:pt x="744" y="219"/>
                </a:lnTo>
                <a:lnTo>
                  <a:pt x="737" y="209"/>
                </a:lnTo>
                <a:lnTo>
                  <a:pt x="729" y="200"/>
                </a:lnTo>
                <a:lnTo>
                  <a:pt x="721" y="192"/>
                </a:lnTo>
                <a:lnTo>
                  <a:pt x="714" y="182"/>
                </a:lnTo>
                <a:lnTo>
                  <a:pt x="706" y="175"/>
                </a:lnTo>
                <a:lnTo>
                  <a:pt x="696" y="167"/>
                </a:lnTo>
                <a:lnTo>
                  <a:pt x="689" y="159"/>
                </a:lnTo>
                <a:lnTo>
                  <a:pt x="679" y="152"/>
                </a:lnTo>
                <a:lnTo>
                  <a:pt x="669" y="144"/>
                </a:lnTo>
                <a:lnTo>
                  <a:pt x="660" y="138"/>
                </a:lnTo>
                <a:lnTo>
                  <a:pt x="650" y="131"/>
                </a:lnTo>
                <a:lnTo>
                  <a:pt x="641" y="125"/>
                </a:lnTo>
                <a:lnTo>
                  <a:pt x="631" y="119"/>
                </a:lnTo>
                <a:lnTo>
                  <a:pt x="620" y="113"/>
                </a:lnTo>
                <a:lnTo>
                  <a:pt x="610" y="108"/>
                </a:lnTo>
                <a:lnTo>
                  <a:pt x="598" y="104"/>
                </a:lnTo>
                <a:lnTo>
                  <a:pt x="589" y="98"/>
                </a:lnTo>
                <a:lnTo>
                  <a:pt x="577" y="94"/>
                </a:lnTo>
                <a:lnTo>
                  <a:pt x="566" y="90"/>
                </a:lnTo>
                <a:lnTo>
                  <a:pt x="554" y="86"/>
                </a:lnTo>
                <a:lnTo>
                  <a:pt x="543" y="83"/>
                </a:lnTo>
                <a:lnTo>
                  <a:pt x="531" y="81"/>
                </a:lnTo>
                <a:lnTo>
                  <a:pt x="520" y="77"/>
                </a:lnTo>
                <a:lnTo>
                  <a:pt x="506" y="75"/>
                </a:lnTo>
                <a:lnTo>
                  <a:pt x="495" y="73"/>
                </a:lnTo>
                <a:lnTo>
                  <a:pt x="483" y="73"/>
                </a:lnTo>
                <a:lnTo>
                  <a:pt x="470" y="71"/>
                </a:lnTo>
                <a:lnTo>
                  <a:pt x="458" y="71"/>
                </a:lnTo>
                <a:lnTo>
                  <a:pt x="445" y="71"/>
                </a:lnTo>
                <a:lnTo>
                  <a:pt x="433" y="71"/>
                </a:lnTo>
                <a:lnTo>
                  <a:pt x="420" y="71"/>
                </a:lnTo>
                <a:lnTo>
                  <a:pt x="407" y="73"/>
                </a:lnTo>
                <a:lnTo>
                  <a:pt x="395" y="73"/>
                </a:lnTo>
                <a:lnTo>
                  <a:pt x="384" y="75"/>
                </a:lnTo>
                <a:lnTo>
                  <a:pt x="370" y="77"/>
                </a:lnTo>
                <a:lnTo>
                  <a:pt x="359" y="81"/>
                </a:lnTo>
                <a:lnTo>
                  <a:pt x="347" y="83"/>
                </a:lnTo>
                <a:lnTo>
                  <a:pt x="336" y="86"/>
                </a:lnTo>
                <a:lnTo>
                  <a:pt x="324" y="90"/>
                </a:lnTo>
                <a:lnTo>
                  <a:pt x="313" y="94"/>
                </a:lnTo>
                <a:lnTo>
                  <a:pt x="301" y="100"/>
                </a:lnTo>
                <a:lnTo>
                  <a:pt x="290" y="104"/>
                </a:lnTo>
                <a:lnTo>
                  <a:pt x="280" y="109"/>
                </a:lnTo>
                <a:lnTo>
                  <a:pt x="269" y="115"/>
                </a:lnTo>
                <a:lnTo>
                  <a:pt x="259" y="121"/>
                </a:lnTo>
                <a:lnTo>
                  <a:pt x="247" y="127"/>
                </a:lnTo>
                <a:lnTo>
                  <a:pt x="238" y="132"/>
                </a:lnTo>
                <a:lnTo>
                  <a:pt x="228" y="140"/>
                </a:lnTo>
                <a:lnTo>
                  <a:pt x="219" y="146"/>
                </a:lnTo>
                <a:lnTo>
                  <a:pt x="209" y="154"/>
                </a:lnTo>
                <a:lnTo>
                  <a:pt x="199" y="161"/>
                </a:lnTo>
                <a:lnTo>
                  <a:pt x="192" y="169"/>
                </a:lnTo>
                <a:lnTo>
                  <a:pt x="182" y="177"/>
                </a:lnTo>
                <a:lnTo>
                  <a:pt x="175" y="186"/>
                </a:lnTo>
                <a:lnTo>
                  <a:pt x="167" y="194"/>
                </a:lnTo>
                <a:lnTo>
                  <a:pt x="159" y="204"/>
                </a:lnTo>
                <a:lnTo>
                  <a:pt x="152" y="213"/>
                </a:lnTo>
                <a:lnTo>
                  <a:pt x="144" y="223"/>
                </a:lnTo>
                <a:lnTo>
                  <a:pt x="136" y="232"/>
                </a:lnTo>
                <a:lnTo>
                  <a:pt x="130" y="242"/>
                </a:lnTo>
                <a:lnTo>
                  <a:pt x="123" y="252"/>
                </a:lnTo>
                <a:close/>
                <a:moveTo>
                  <a:pt x="301" y="277"/>
                </a:moveTo>
                <a:lnTo>
                  <a:pt x="303" y="277"/>
                </a:lnTo>
                <a:lnTo>
                  <a:pt x="305" y="277"/>
                </a:lnTo>
                <a:lnTo>
                  <a:pt x="307" y="277"/>
                </a:lnTo>
                <a:lnTo>
                  <a:pt x="309" y="277"/>
                </a:lnTo>
                <a:lnTo>
                  <a:pt x="311" y="277"/>
                </a:lnTo>
                <a:lnTo>
                  <a:pt x="313" y="277"/>
                </a:lnTo>
                <a:lnTo>
                  <a:pt x="315" y="277"/>
                </a:lnTo>
                <a:lnTo>
                  <a:pt x="318" y="277"/>
                </a:lnTo>
                <a:lnTo>
                  <a:pt x="320" y="277"/>
                </a:lnTo>
                <a:lnTo>
                  <a:pt x="322" y="275"/>
                </a:lnTo>
                <a:lnTo>
                  <a:pt x="326" y="275"/>
                </a:lnTo>
                <a:lnTo>
                  <a:pt x="328" y="275"/>
                </a:lnTo>
                <a:lnTo>
                  <a:pt x="332" y="275"/>
                </a:lnTo>
                <a:lnTo>
                  <a:pt x="336" y="275"/>
                </a:lnTo>
                <a:lnTo>
                  <a:pt x="338" y="275"/>
                </a:lnTo>
                <a:lnTo>
                  <a:pt x="341" y="275"/>
                </a:lnTo>
                <a:lnTo>
                  <a:pt x="345" y="273"/>
                </a:lnTo>
                <a:lnTo>
                  <a:pt x="347" y="273"/>
                </a:lnTo>
                <a:lnTo>
                  <a:pt x="351" y="273"/>
                </a:lnTo>
                <a:lnTo>
                  <a:pt x="353" y="273"/>
                </a:lnTo>
                <a:lnTo>
                  <a:pt x="357" y="273"/>
                </a:lnTo>
                <a:lnTo>
                  <a:pt x="359" y="271"/>
                </a:lnTo>
                <a:lnTo>
                  <a:pt x="363" y="271"/>
                </a:lnTo>
                <a:lnTo>
                  <a:pt x="364" y="271"/>
                </a:lnTo>
                <a:lnTo>
                  <a:pt x="368" y="271"/>
                </a:lnTo>
                <a:lnTo>
                  <a:pt x="370" y="269"/>
                </a:lnTo>
                <a:lnTo>
                  <a:pt x="372" y="269"/>
                </a:lnTo>
                <a:lnTo>
                  <a:pt x="374" y="269"/>
                </a:lnTo>
                <a:lnTo>
                  <a:pt x="376" y="269"/>
                </a:lnTo>
                <a:lnTo>
                  <a:pt x="380" y="267"/>
                </a:lnTo>
                <a:lnTo>
                  <a:pt x="382" y="267"/>
                </a:lnTo>
                <a:lnTo>
                  <a:pt x="386" y="265"/>
                </a:lnTo>
                <a:lnTo>
                  <a:pt x="389" y="265"/>
                </a:lnTo>
                <a:lnTo>
                  <a:pt x="391" y="263"/>
                </a:lnTo>
                <a:lnTo>
                  <a:pt x="395" y="263"/>
                </a:lnTo>
                <a:lnTo>
                  <a:pt x="397" y="261"/>
                </a:lnTo>
                <a:lnTo>
                  <a:pt x="401" y="259"/>
                </a:lnTo>
                <a:lnTo>
                  <a:pt x="403" y="259"/>
                </a:lnTo>
                <a:lnTo>
                  <a:pt x="407" y="257"/>
                </a:lnTo>
                <a:lnTo>
                  <a:pt x="409" y="257"/>
                </a:lnTo>
                <a:lnTo>
                  <a:pt x="412" y="255"/>
                </a:lnTo>
                <a:lnTo>
                  <a:pt x="414" y="253"/>
                </a:lnTo>
                <a:lnTo>
                  <a:pt x="416" y="253"/>
                </a:lnTo>
                <a:lnTo>
                  <a:pt x="420" y="252"/>
                </a:lnTo>
                <a:lnTo>
                  <a:pt x="422" y="250"/>
                </a:lnTo>
                <a:lnTo>
                  <a:pt x="424" y="250"/>
                </a:lnTo>
                <a:lnTo>
                  <a:pt x="426" y="248"/>
                </a:lnTo>
                <a:lnTo>
                  <a:pt x="430" y="248"/>
                </a:lnTo>
                <a:lnTo>
                  <a:pt x="432" y="246"/>
                </a:lnTo>
                <a:lnTo>
                  <a:pt x="433" y="246"/>
                </a:lnTo>
                <a:lnTo>
                  <a:pt x="435" y="244"/>
                </a:lnTo>
                <a:lnTo>
                  <a:pt x="437" y="242"/>
                </a:lnTo>
                <a:lnTo>
                  <a:pt x="439" y="242"/>
                </a:lnTo>
                <a:lnTo>
                  <a:pt x="441" y="242"/>
                </a:lnTo>
                <a:lnTo>
                  <a:pt x="441" y="240"/>
                </a:lnTo>
                <a:lnTo>
                  <a:pt x="443" y="240"/>
                </a:lnTo>
                <a:lnTo>
                  <a:pt x="445" y="240"/>
                </a:lnTo>
                <a:lnTo>
                  <a:pt x="447" y="240"/>
                </a:lnTo>
                <a:lnTo>
                  <a:pt x="447" y="242"/>
                </a:lnTo>
                <a:lnTo>
                  <a:pt x="449" y="242"/>
                </a:lnTo>
                <a:lnTo>
                  <a:pt x="451" y="242"/>
                </a:lnTo>
                <a:lnTo>
                  <a:pt x="453" y="244"/>
                </a:lnTo>
                <a:lnTo>
                  <a:pt x="455" y="244"/>
                </a:lnTo>
                <a:lnTo>
                  <a:pt x="457" y="246"/>
                </a:lnTo>
                <a:lnTo>
                  <a:pt x="458" y="246"/>
                </a:lnTo>
                <a:lnTo>
                  <a:pt x="460" y="248"/>
                </a:lnTo>
                <a:lnTo>
                  <a:pt x="462" y="248"/>
                </a:lnTo>
                <a:lnTo>
                  <a:pt x="464" y="250"/>
                </a:lnTo>
                <a:lnTo>
                  <a:pt x="466" y="252"/>
                </a:lnTo>
                <a:lnTo>
                  <a:pt x="470" y="252"/>
                </a:lnTo>
                <a:lnTo>
                  <a:pt x="472" y="253"/>
                </a:lnTo>
                <a:lnTo>
                  <a:pt x="474" y="253"/>
                </a:lnTo>
                <a:lnTo>
                  <a:pt x="478" y="255"/>
                </a:lnTo>
                <a:lnTo>
                  <a:pt x="480" y="257"/>
                </a:lnTo>
                <a:lnTo>
                  <a:pt x="483" y="257"/>
                </a:lnTo>
                <a:lnTo>
                  <a:pt x="485" y="259"/>
                </a:lnTo>
                <a:lnTo>
                  <a:pt x="489" y="259"/>
                </a:lnTo>
                <a:lnTo>
                  <a:pt x="491" y="261"/>
                </a:lnTo>
                <a:lnTo>
                  <a:pt x="495" y="261"/>
                </a:lnTo>
                <a:lnTo>
                  <a:pt x="497" y="263"/>
                </a:lnTo>
                <a:lnTo>
                  <a:pt x="501" y="263"/>
                </a:lnTo>
                <a:lnTo>
                  <a:pt x="503" y="265"/>
                </a:lnTo>
                <a:lnTo>
                  <a:pt x="506" y="265"/>
                </a:lnTo>
                <a:lnTo>
                  <a:pt x="508" y="265"/>
                </a:lnTo>
                <a:lnTo>
                  <a:pt x="512" y="267"/>
                </a:lnTo>
                <a:lnTo>
                  <a:pt x="514" y="267"/>
                </a:lnTo>
                <a:lnTo>
                  <a:pt x="518" y="267"/>
                </a:lnTo>
                <a:lnTo>
                  <a:pt x="520" y="269"/>
                </a:lnTo>
                <a:lnTo>
                  <a:pt x="524" y="269"/>
                </a:lnTo>
                <a:lnTo>
                  <a:pt x="527" y="269"/>
                </a:lnTo>
                <a:lnTo>
                  <a:pt x="529" y="271"/>
                </a:lnTo>
                <a:lnTo>
                  <a:pt x="533" y="271"/>
                </a:lnTo>
                <a:lnTo>
                  <a:pt x="537" y="271"/>
                </a:lnTo>
                <a:lnTo>
                  <a:pt x="541" y="271"/>
                </a:lnTo>
                <a:lnTo>
                  <a:pt x="543" y="273"/>
                </a:lnTo>
                <a:lnTo>
                  <a:pt x="547" y="273"/>
                </a:lnTo>
                <a:lnTo>
                  <a:pt x="550" y="273"/>
                </a:lnTo>
                <a:lnTo>
                  <a:pt x="554" y="273"/>
                </a:lnTo>
                <a:lnTo>
                  <a:pt x="556" y="275"/>
                </a:lnTo>
                <a:lnTo>
                  <a:pt x="560" y="275"/>
                </a:lnTo>
                <a:lnTo>
                  <a:pt x="564" y="275"/>
                </a:lnTo>
                <a:lnTo>
                  <a:pt x="566" y="275"/>
                </a:lnTo>
                <a:lnTo>
                  <a:pt x="570" y="277"/>
                </a:lnTo>
                <a:lnTo>
                  <a:pt x="572" y="277"/>
                </a:lnTo>
                <a:lnTo>
                  <a:pt x="575" y="277"/>
                </a:lnTo>
                <a:lnTo>
                  <a:pt x="577" y="277"/>
                </a:lnTo>
                <a:lnTo>
                  <a:pt x="579" y="277"/>
                </a:lnTo>
                <a:lnTo>
                  <a:pt x="583" y="278"/>
                </a:lnTo>
                <a:lnTo>
                  <a:pt x="585" y="278"/>
                </a:lnTo>
                <a:lnTo>
                  <a:pt x="587" y="278"/>
                </a:lnTo>
                <a:lnTo>
                  <a:pt x="589" y="278"/>
                </a:lnTo>
                <a:lnTo>
                  <a:pt x="591" y="278"/>
                </a:lnTo>
                <a:lnTo>
                  <a:pt x="593" y="278"/>
                </a:lnTo>
                <a:lnTo>
                  <a:pt x="593" y="280"/>
                </a:lnTo>
                <a:lnTo>
                  <a:pt x="591" y="280"/>
                </a:lnTo>
                <a:lnTo>
                  <a:pt x="589" y="282"/>
                </a:lnTo>
                <a:lnTo>
                  <a:pt x="587" y="284"/>
                </a:lnTo>
                <a:lnTo>
                  <a:pt x="585" y="286"/>
                </a:lnTo>
                <a:lnTo>
                  <a:pt x="581" y="288"/>
                </a:lnTo>
                <a:lnTo>
                  <a:pt x="579" y="288"/>
                </a:lnTo>
                <a:lnTo>
                  <a:pt x="575" y="290"/>
                </a:lnTo>
                <a:lnTo>
                  <a:pt x="574" y="292"/>
                </a:lnTo>
                <a:lnTo>
                  <a:pt x="570" y="294"/>
                </a:lnTo>
                <a:lnTo>
                  <a:pt x="566" y="296"/>
                </a:lnTo>
                <a:lnTo>
                  <a:pt x="562" y="298"/>
                </a:lnTo>
                <a:lnTo>
                  <a:pt x="556" y="300"/>
                </a:lnTo>
                <a:lnTo>
                  <a:pt x="552" y="301"/>
                </a:lnTo>
                <a:lnTo>
                  <a:pt x="547" y="303"/>
                </a:lnTo>
                <a:lnTo>
                  <a:pt x="541" y="305"/>
                </a:lnTo>
                <a:lnTo>
                  <a:pt x="535" y="307"/>
                </a:lnTo>
                <a:lnTo>
                  <a:pt x="529" y="309"/>
                </a:lnTo>
                <a:lnTo>
                  <a:pt x="524" y="311"/>
                </a:lnTo>
                <a:lnTo>
                  <a:pt x="518" y="313"/>
                </a:lnTo>
                <a:lnTo>
                  <a:pt x="510" y="315"/>
                </a:lnTo>
                <a:lnTo>
                  <a:pt x="503" y="315"/>
                </a:lnTo>
                <a:lnTo>
                  <a:pt x="495" y="317"/>
                </a:lnTo>
                <a:lnTo>
                  <a:pt x="487" y="319"/>
                </a:lnTo>
                <a:lnTo>
                  <a:pt x="480" y="319"/>
                </a:lnTo>
                <a:lnTo>
                  <a:pt x="472" y="319"/>
                </a:lnTo>
                <a:lnTo>
                  <a:pt x="462" y="321"/>
                </a:lnTo>
                <a:lnTo>
                  <a:pt x="455" y="321"/>
                </a:lnTo>
                <a:lnTo>
                  <a:pt x="445" y="321"/>
                </a:lnTo>
                <a:lnTo>
                  <a:pt x="435" y="321"/>
                </a:lnTo>
                <a:lnTo>
                  <a:pt x="428" y="321"/>
                </a:lnTo>
                <a:lnTo>
                  <a:pt x="420" y="319"/>
                </a:lnTo>
                <a:lnTo>
                  <a:pt x="412" y="319"/>
                </a:lnTo>
                <a:lnTo>
                  <a:pt x="405" y="317"/>
                </a:lnTo>
                <a:lnTo>
                  <a:pt x="397" y="317"/>
                </a:lnTo>
                <a:lnTo>
                  <a:pt x="391" y="315"/>
                </a:lnTo>
                <a:lnTo>
                  <a:pt x="384" y="313"/>
                </a:lnTo>
                <a:lnTo>
                  <a:pt x="378" y="313"/>
                </a:lnTo>
                <a:lnTo>
                  <a:pt x="372" y="311"/>
                </a:lnTo>
                <a:lnTo>
                  <a:pt x="366" y="309"/>
                </a:lnTo>
                <a:lnTo>
                  <a:pt x="361" y="307"/>
                </a:lnTo>
                <a:lnTo>
                  <a:pt x="355" y="305"/>
                </a:lnTo>
                <a:lnTo>
                  <a:pt x="349" y="303"/>
                </a:lnTo>
                <a:lnTo>
                  <a:pt x="343" y="301"/>
                </a:lnTo>
                <a:lnTo>
                  <a:pt x="340" y="300"/>
                </a:lnTo>
                <a:lnTo>
                  <a:pt x="336" y="296"/>
                </a:lnTo>
                <a:lnTo>
                  <a:pt x="332" y="294"/>
                </a:lnTo>
                <a:lnTo>
                  <a:pt x="326" y="292"/>
                </a:lnTo>
                <a:lnTo>
                  <a:pt x="324" y="290"/>
                </a:lnTo>
                <a:lnTo>
                  <a:pt x="320" y="288"/>
                </a:lnTo>
                <a:lnTo>
                  <a:pt x="316" y="286"/>
                </a:lnTo>
                <a:lnTo>
                  <a:pt x="315" y="286"/>
                </a:lnTo>
                <a:lnTo>
                  <a:pt x="311" y="284"/>
                </a:lnTo>
                <a:lnTo>
                  <a:pt x="309" y="282"/>
                </a:lnTo>
                <a:lnTo>
                  <a:pt x="307" y="280"/>
                </a:lnTo>
                <a:lnTo>
                  <a:pt x="305" y="280"/>
                </a:lnTo>
                <a:lnTo>
                  <a:pt x="305" y="278"/>
                </a:lnTo>
                <a:lnTo>
                  <a:pt x="303" y="278"/>
                </a:lnTo>
                <a:lnTo>
                  <a:pt x="303" y="277"/>
                </a:lnTo>
                <a:lnTo>
                  <a:pt x="301" y="277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6" name="Freeform 11"/>
          <p:cNvSpPr>
            <a:spLocks noEditPoints="1"/>
          </p:cNvSpPr>
          <p:nvPr/>
        </p:nvSpPr>
        <p:spPr bwMode="auto">
          <a:xfrm>
            <a:off x="5715000" y="2133600"/>
            <a:ext cx="1414463" cy="1414463"/>
          </a:xfrm>
          <a:custGeom>
            <a:avLst/>
            <a:gdLst>
              <a:gd name="T0" fmla="*/ 286 w 891"/>
              <a:gd name="T1" fmla="*/ 787 h 891"/>
              <a:gd name="T2" fmla="*/ 386 w 891"/>
              <a:gd name="T3" fmla="*/ 818 h 891"/>
              <a:gd name="T4" fmla="*/ 501 w 891"/>
              <a:gd name="T5" fmla="*/ 820 h 891"/>
              <a:gd name="T6" fmla="*/ 597 w 891"/>
              <a:gd name="T7" fmla="*/ 789 h 891"/>
              <a:gd name="T8" fmla="*/ 676 w 891"/>
              <a:gd name="T9" fmla="*/ 741 h 891"/>
              <a:gd name="T10" fmla="*/ 115 w 891"/>
              <a:gd name="T11" fmla="*/ 634 h 891"/>
              <a:gd name="T12" fmla="*/ 132 w 891"/>
              <a:gd name="T13" fmla="*/ 661 h 891"/>
              <a:gd name="T14" fmla="*/ 757 w 891"/>
              <a:gd name="T15" fmla="*/ 662 h 891"/>
              <a:gd name="T16" fmla="*/ 774 w 891"/>
              <a:gd name="T17" fmla="*/ 638 h 891"/>
              <a:gd name="T18" fmla="*/ 104 w 891"/>
              <a:gd name="T19" fmla="*/ 614 h 891"/>
              <a:gd name="T20" fmla="*/ 77 w 891"/>
              <a:gd name="T21" fmla="*/ 196 h 891"/>
              <a:gd name="T22" fmla="*/ 292 w 891"/>
              <a:gd name="T23" fmla="*/ 27 h 891"/>
              <a:gd name="T24" fmla="*/ 578 w 891"/>
              <a:gd name="T25" fmla="*/ 19 h 891"/>
              <a:gd name="T26" fmla="*/ 803 w 891"/>
              <a:gd name="T27" fmla="*/ 179 h 891"/>
              <a:gd name="T28" fmla="*/ 891 w 891"/>
              <a:gd name="T29" fmla="*/ 446 h 891"/>
              <a:gd name="T30" fmla="*/ 803 w 891"/>
              <a:gd name="T31" fmla="*/ 712 h 891"/>
              <a:gd name="T32" fmla="*/ 578 w 891"/>
              <a:gd name="T33" fmla="*/ 872 h 891"/>
              <a:gd name="T34" fmla="*/ 292 w 891"/>
              <a:gd name="T35" fmla="*/ 864 h 891"/>
              <a:gd name="T36" fmla="*/ 77 w 891"/>
              <a:gd name="T37" fmla="*/ 695 h 891"/>
              <a:gd name="T38" fmla="*/ 820 w 891"/>
              <a:gd name="T39" fmla="*/ 486 h 891"/>
              <a:gd name="T40" fmla="*/ 783 w 891"/>
              <a:gd name="T41" fmla="*/ 478 h 891"/>
              <a:gd name="T42" fmla="*/ 753 w 891"/>
              <a:gd name="T43" fmla="*/ 457 h 891"/>
              <a:gd name="T44" fmla="*/ 718 w 891"/>
              <a:gd name="T45" fmla="*/ 424 h 891"/>
              <a:gd name="T46" fmla="*/ 664 w 891"/>
              <a:gd name="T47" fmla="*/ 369 h 891"/>
              <a:gd name="T48" fmla="*/ 632 w 891"/>
              <a:gd name="T49" fmla="*/ 336 h 891"/>
              <a:gd name="T50" fmla="*/ 609 w 891"/>
              <a:gd name="T51" fmla="*/ 336 h 891"/>
              <a:gd name="T52" fmla="*/ 484 w 891"/>
              <a:gd name="T53" fmla="*/ 457 h 891"/>
              <a:gd name="T54" fmla="*/ 444 w 891"/>
              <a:gd name="T55" fmla="*/ 478 h 891"/>
              <a:gd name="T56" fmla="*/ 71 w 891"/>
              <a:gd name="T57" fmla="*/ 484 h 891"/>
              <a:gd name="T58" fmla="*/ 75 w 891"/>
              <a:gd name="T59" fmla="*/ 511 h 891"/>
              <a:gd name="T60" fmla="*/ 79 w 891"/>
              <a:gd name="T61" fmla="*/ 538 h 891"/>
              <a:gd name="T62" fmla="*/ 812 w 891"/>
              <a:gd name="T63" fmla="*/ 530 h 891"/>
              <a:gd name="T64" fmla="*/ 818 w 891"/>
              <a:gd name="T65" fmla="*/ 503 h 891"/>
              <a:gd name="T66" fmla="*/ 686 w 891"/>
              <a:gd name="T67" fmla="*/ 290 h 891"/>
              <a:gd name="T68" fmla="*/ 737 w 891"/>
              <a:gd name="T69" fmla="*/ 342 h 891"/>
              <a:gd name="T70" fmla="*/ 782 w 891"/>
              <a:gd name="T71" fmla="*/ 384 h 891"/>
              <a:gd name="T72" fmla="*/ 799 w 891"/>
              <a:gd name="T73" fmla="*/ 401 h 891"/>
              <a:gd name="T74" fmla="*/ 814 w 891"/>
              <a:gd name="T75" fmla="*/ 411 h 891"/>
              <a:gd name="T76" fmla="*/ 776 w 891"/>
              <a:gd name="T77" fmla="*/ 261 h 891"/>
              <a:gd name="T78" fmla="*/ 616 w 891"/>
              <a:gd name="T79" fmla="*/ 109 h 891"/>
              <a:gd name="T80" fmla="*/ 392 w 891"/>
              <a:gd name="T81" fmla="*/ 73 h 891"/>
              <a:gd name="T82" fmla="*/ 190 w 891"/>
              <a:gd name="T83" fmla="*/ 169 h 891"/>
              <a:gd name="T84" fmla="*/ 79 w 891"/>
              <a:gd name="T85" fmla="*/ 361 h 891"/>
              <a:gd name="T86" fmla="*/ 409 w 891"/>
              <a:gd name="T87" fmla="*/ 413 h 891"/>
              <a:gd name="T88" fmla="*/ 436 w 891"/>
              <a:gd name="T89" fmla="*/ 405 h 891"/>
              <a:gd name="T90" fmla="*/ 507 w 891"/>
              <a:gd name="T91" fmla="*/ 334 h 891"/>
              <a:gd name="T92" fmla="*/ 461 w 891"/>
              <a:gd name="T93" fmla="*/ 288 h 891"/>
              <a:gd name="T94" fmla="*/ 403 w 891"/>
              <a:gd name="T95" fmla="*/ 230 h 891"/>
              <a:gd name="T96" fmla="*/ 382 w 891"/>
              <a:gd name="T97" fmla="*/ 213 h 891"/>
              <a:gd name="T98" fmla="*/ 357 w 891"/>
              <a:gd name="T99" fmla="*/ 217 h 891"/>
              <a:gd name="T100" fmla="*/ 303 w 891"/>
              <a:gd name="T101" fmla="*/ 271 h 891"/>
              <a:gd name="T102" fmla="*/ 215 w 891"/>
              <a:gd name="T103" fmla="*/ 357 h 891"/>
              <a:gd name="T104" fmla="*/ 115 w 891"/>
              <a:gd name="T105" fmla="*/ 363 h 891"/>
              <a:gd name="T106" fmla="*/ 219 w 891"/>
              <a:gd name="T107" fmla="*/ 259 h 891"/>
              <a:gd name="T108" fmla="*/ 305 w 891"/>
              <a:gd name="T109" fmla="*/ 171 h 891"/>
              <a:gd name="T110" fmla="*/ 355 w 891"/>
              <a:gd name="T111" fmla="*/ 138 h 891"/>
              <a:gd name="T112" fmla="*/ 409 w 891"/>
              <a:gd name="T113" fmla="*/ 144 h 891"/>
              <a:gd name="T114" fmla="*/ 455 w 891"/>
              <a:gd name="T115" fmla="*/ 184 h 891"/>
              <a:gd name="T116" fmla="*/ 518 w 891"/>
              <a:gd name="T117" fmla="*/ 248 h 891"/>
              <a:gd name="T118" fmla="*/ 559 w 891"/>
              <a:gd name="T119" fmla="*/ 284 h 891"/>
              <a:gd name="T120" fmla="*/ 595 w 891"/>
              <a:gd name="T121" fmla="*/ 259 h 891"/>
              <a:gd name="T122" fmla="*/ 647 w 891"/>
              <a:gd name="T123" fmla="*/ 261 h 8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91"/>
              <a:gd name="T187" fmla="*/ 0 h 891"/>
              <a:gd name="T188" fmla="*/ 891 w 891"/>
              <a:gd name="T189" fmla="*/ 891 h 8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91" h="891">
                <a:moveTo>
                  <a:pt x="209" y="741"/>
                </a:moveTo>
                <a:lnTo>
                  <a:pt x="215" y="745"/>
                </a:lnTo>
                <a:lnTo>
                  <a:pt x="221" y="749"/>
                </a:lnTo>
                <a:lnTo>
                  <a:pt x="227" y="753"/>
                </a:lnTo>
                <a:lnTo>
                  <a:pt x="232" y="759"/>
                </a:lnTo>
                <a:lnTo>
                  <a:pt x="238" y="762"/>
                </a:lnTo>
                <a:lnTo>
                  <a:pt x="246" y="766"/>
                </a:lnTo>
                <a:lnTo>
                  <a:pt x="252" y="770"/>
                </a:lnTo>
                <a:lnTo>
                  <a:pt x="259" y="774"/>
                </a:lnTo>
                <a:lnTo>
                  <a:pt x="265" y="776"/>
                </a:lnTo>
                <a:lnTo>
                  <a:pt x="273" y="780"/>
                </a:lnTo>
                <a:lnTo>
                  <a:pt x="278" y="783"/>
                </a:lnTo>
                <a:lnTo>
                  <a:pt x="286" y="787"/>
                </a:lnTo>
                <a:lnTo>
                  <a:pt x="294" y="789"/>
                </a:lnTo>
                <a:lnTo>
                  <a:pt x="301" y="793"/>
                </a:lnTo>
                <a:lnTo>
                  <a:pt x="307" y="797"/>
                </a:lnTo>
                <a:lnTo>
                  <a:pt x="315" y="799"/>
                </a:lnTo>
                <a:lnTo>
                  <a:pt x="323" y="801"/>
                </a:lnTo>
                <a:lnTo>
                  <a:pt x="330" y="805"/>
                </a:lnTo>
                <a:lnTo>
                  <a:pt x="338" y="807"/>
                </a:lnTo>
                <a:lnTo>
                  <a:pt x="346" y="808"/>
                </a:lnTo>
                <a:lnTo>
                  <a:pt x="353" y="810"/>
                </a:lnTo>
                <a:lnTo>
                  <a:pt x="361" y="812"/>
                </a:lnTo>
                <a:lnTo>
                  <a:pt x="371" y="814"/>
                </a:lnTo>
                <a:lnTo>
                  <a:pt x="378" y="816"/>
                </a:lnTo>
                <a:lnTo>
                  <a:pt x="386" y="818"/>
                </a:lnTo>
                <a:lnTo>
                  <a:pt x="394" y="820"/>
                </a:lnTo>
                <a:lnTo>
                  <a:pt x="403" y="820"/>
                </a:lnTo>
                <a:lnTo>
                  <a:pt x="411" y="822"/>
                </a:lnTo>
                <a:lnTo>
                  <a:pt x="421" y="822"/>
                </a:lnTo>
                <a:lnTo>
                  <a:pt x="428" y="822"/>
                </a:lnTo>
                <a:lnTo>
                  <a:pt x="438" y="824"/>
                </a:lnTo>
                <a:lnTo>
                  <a:pt x="446" y="824"/>
                </a:lnTo>
                <a:lnTo>
                  <a:pt x="455" y="824"/>
                </a:lnTo>
                <a:lnTo>
                  <a:pt x="465" y="822"/>
                </a:lnTo>
                <a:lnTo>
                  <a:pt x="474" y="822"/>
                </a:lnTo>
                <a:lnTo>
                  <a:pt x="484" y="822"/>
                </a:lnTo>
                <a:lnTo>
                  <a:pt x="492" y="820"/>
                </a:lnTo>
                <a:lnTo>
                  <a:pt x="501" y="820"/>
                </a:lnTo>
                <a:lnTo>
                  <a:pt x="509" y="818"/>
                </a:lnTo>
                <a:lnTo>
                  <a:pt x="517" y="816"/>
                </a:lnTo>
                <a:lnTo>
                  <a:pt x="524" y="814"/>
                </a:lnTo>
                <a:lnTo>
                  <a:pt x="534" y="812"/>
                </a:lnTo>
                <a:lnTo>
                  <a:pt x="542" y="810"/>
                </a:lnTo>
                <a:lnTo>
                  <a:pt x="547" y="808"/>
                </a:lnTo>
                <a:lnTo>
                  <a:pt x="555" y="807"/>
                </a:lnTo>
                <a:lnTo>
                  <a:pt x="563" y="805"/>
                </a:lnTo>
                <a:lnTo>
                  <a:pt x="570" y="801"/>
                </a:lnTo>
                <a:lnTo>
                  <a:pt x="576" y="799"/>
                </a:lnTo>
                <a:lnTo>
                  <a:pt x="584" y="797"/>
                </a:lnTo>
                <a:lnTo>
                  <a:pt x="590" y="793"/>
                </a:lnTo>
                <a:lnTo>
                  <a:pt x="597" y="789"/>
                </a:lnTo>
                <a:lnTo>
                  <a:pt x="603" y="787"/>
                </a:lnTo>
                <a:lnTo>
                  <a:pt x="611" y="783"/>
                </a:lnTo>
                <a:lnTo>
                  <a:pt x="616" y="780"/>
                </a:lnTo>
                <a:lnTo>
                  <a:pt x="622" y="776"/>
                </a:lnTo>
                <a:lnTo>
                  <a:pt x="628" y="774"/>
                </a:lnTo>
                <a:lnTo>
                  <a:pt x="636" y="770"/>
                </a:lnTo>
                <a:lnTo>
                  <a:pt x="641" y="766"/>
                </a:lnTo>
                <a:lnTo>
                  <a:pt x="647" y="762"/>
                </a:lnTo>
                <a:lnTo>
                  <a:pt x="653" y="759"/>
                </a:lnTo>
                <a:lnTo>
                  <a:pt x="659" y="753"/>
                </a:lnTo>
                <a:lnTo>
                  <a:pt x="664" y="749"/>
                </a:lnTo>
                <a:lnTo>
                  <a:pt x="670" y="745"/>
                </a:lnTo>
                <a:lnTo>
                  <a:pt x="676" y="741"/>
                </a:lnTo>
                <a:lnTo>
                  <a:pt x="209" y="741"/>
                </a:lnTo>
                <a:close/>
                <a:moveTo>
                  <a:pt x="104" y="614"/>
                </a:moveTo>
                <a:lnTo>
                  <a:pt x="104" y="616"/>
                </a:lnTo>
                <a:lnTo>
                  <a:pt x="106" y="616"/>
                </a:lnTo>
                <a:lnTo>
                  <a:pt x="106" y="618"/>
                </a:lnTo>
                <a:lnTo>
                  <a:pt x="108" y="620"/>
                </a:lnTo>
                <a:lnTo>
                  <a:pt x="108" y="622"/>
                </a:lnTo>
                <a:lnTo>
                  <a:pt x="109" y="624"/>
                </a:lnTo>
                <a:lnTo>
                  <a:pt x="109" y="626"/>
                </a:lnTo>
                <a:lnTo>
                  <a:pt x="111" y="628"/>
                </a:lnTo>
                <a:lnTo>
                  <a:pt x="111" y="630"/>
                </a:lnTo>
                <a:lnTo>
                  <a:pt x="113" y="632"/>
                </a:lnTo>
                <a:lnTo>
                  <a:pt x="115" y="634"/>
                </a:lnTo>
                <a:lnTo>
                  <a:pt x="115" y="636"/>
                </a:lnTo>
                <a:lnTo>
                  <a:pt x="117" y="638"/>
                </a:lnTo>
                <a:lnTo>
                  <a:pt x="119" y="639"/>
                </a:lnTo>
                <a:lnTo>
                  <a:pt x="119" y="641"/>
                </a:lnTo>
                <a:lnTo>
                  <a:pt x="121" y="643"/>
                </a:lnTo>
                <a:lnTo>
                  <a:pt x="123" y="645"/>
                </a:lnTo>
                <a:lnTo>
                  <a:pt x="125" y="647"/>
                </a:lnTo>
                <a:lnTo>
                  <a:pt x="125" y="651"/>
                </a:lnTo>
                <a:lnTo>
                  <a:pt x="127" y="653"/>
                </a:lnTo>
                <a:lnTo>
                  <a:pt x="129" y="655"/>
                </a:lnTo>
                <a:lnTo>
                  <a:pt x="131" y="657"/>
                </a:lnTo>
                <a:lnTo>
                  <a:pt x="131" y="659"/>
                </a:lnTo>
                <a:lnTo>
                  <a:pt x="132" y="661"/>
                </a:lnTo>
                <a:lnTo>
                  <a:pt x="134" y="662"/>
                </a:lnTo>
                <a:lnTo>
                  <a:pt x="136" y="664"/>
                </a:lnTo>
                <a:lnTo>
                  <a:pt x="138" y="666"/>
                </a:lnTo>
                <a:lnTo>
                  <a:pt x="138" y="668"/>
                </a:lnTo>
                <a:lnTo>
                  <a:pt x="140" y="670"/>
                </a:lnTo>
                <a:lnTo>
                  <a:pt x="142" y="672"/>
                </a:lnTo>
                <a:lnTo>
                  <a:pt x="749" y="672"/>
                </a:lnTo>
                <a:lnTo>
                  <a:pt x="751" y="672"/>
                </a:lnTo>
                <a:lnTo>
                  <a:pt x="751" y="670"/>
                </a:lnTo>
                <a:lnTo>
                  <a:pt x="753" y="668"/>
                </a:lnTo>
                <a:lnTo>
                  <a:pt x="755" y="666"/>
                </a:lnTo>
                <a:lnTo>
                  <a:pt x="755" y="664"/>
                </a:lnTo>
                <a:lnTo>
                  <a:pt x="757" y="662"/>
                </a:lnTo>
                <a:lnTo>
                  <a:pt x="759" y="662"/>
                </a:lnTo>
                <a:lnTo>
                  <a:pt x="759" y="661"/>
                </a:lnTo>
                <a:lnTo>
                  <a:pt x="760" y="659"/>
                </a:lnTo>
                <a:lnTo>
                  <a:pt x="762" y="657"/>
                </a:lnTo>
                <a:lnTo>
                  <a:pt x="764" y="655"/>
                </a:lnTo>
                <a:lnTo>
                  <a:pt x="764" y="653"/>
                </a:lnTo>
                <a:lnTo>
                  <a:pt x="766" y="651"/>
                </a:lnTo>
                <a:lnTo>
                  <a:pt x="768" y="647"/>
                </a:lnTo>
                <a:lnTo>
                  <a:pt x="768" y="645"/>
                </a:lnTo>
                <a:lnTo>
                  <a:pt x="770" y="643"/>
                </a:lnTo>
                <a:lnTo>
                  <a:pt x="772" y="641"/>
                </a:lnTo>
                <a:lnTo>
                  <a:pt x="774" y="639"/>
                </a:lnTo>
                <a:lnTo>
                  <a:pt x="774" y="638"/>
                </a:lnTo>
                <a:lnTo>
                  <a:pt x="776" y="636"/>
                </a:lnTo>
                <a:lnTo>
                  <a:pt x="778" y="634"/>
                </a:lnTo>
                <a:lnTo>
                  <a:pt x="778" y="632"/>
                </a:lnTo>
                <a:lnTo>
                  <a:pt x="780" y="630"/>
                </a:lnTo>
                <a:lnTo>
                  <a:pt x="782" y="628"/>
                </a:lnTo>
                <a:lnTo>
                  <a:pt x="782" y="626"/>
                </a:lnTo>
                <a:lnTo>
                  <a:pt x="783" y="624"/>
                </a:lnTo>
                <a:lnTo>
                  <a:pt x="783" y="622"/>
                </a:lnTo>
                <a:lnTo>
                  <a:pt x="785" y="620"/>
                </a:lnTo>
                <a:lnTo>
                  <a:pt x="785" y="618"/>
                </a:lnTo>
                <a:lnTo>
                  <a:pt x="787" y="616"/>
                </a:lnTo>
                <a:lnTo>
                  <a:pt x="789" y="614"/>
                </a:lnTo>
                <a:lnTo>
                  <a:pt x="104" y="614"/>
                </a:lnTo>
                <a:close/>
                <a:moveTo>
                  <a:pt x="0" y="446"/>
                </a:moveTo>
                <a:lnTo>
                  <a:pt x="0" y="422"/>
                </a:lnTo>
                <a:lnTo>
                  <a:pt x="2" y="399"/>
                </a:lnTo>
                <a:lnTo>
                  <a:pt x="6" y="378"/>
                </a:lnTo>
                <a:lnTo>
                  <a:pt x="10" y="355"/>
                </a:lnTo>
                <a:lnTo>
                  <a:pt x="13" y="334"/>
                </a:lnTo>
                <a:lnTo>
                  <a:pt x="19" y="313"/>
                </a:lnTo>
                <a:lnTo>
                  <a:pt x="27" y="292"/>
                </a:lnTo>
                <a:lnTo>
                  <a:pt x="35" y="273"/>
                </a:lnTo>
                <a:lnTo>
                  <a:pt x="44" y="253"/>
                </a:lnTo>
                <a:lnTo>
                  <a:pt x="54" y="234"/>
                </a:lnTo>
                <a:lnTo>
                  <a:pt x="65" y="215"/>
                </a:lnTo>
                <a:lnTo>
                  <a:pt x="77" y="196"/>
                </a:lnTo>
                <a:lnTo>
                  <a:pt x="88" y="179"/>
                </a:lnTo>
                <a:lnTo>
                  <a:pt x="102" y="163"/>
                </a:lnTo>
                <a:lnTo>
                  <a:pt x="115" y="146"/>
                </a:lnTo>
                <a:lnTo>
                  <a:pt x="131" y="131"/>
                </a:lnTo>
                <a:lnTo>
                  <a:pt x="146" y="115"/>
                </a:lnTo>
                <a:lnTo>
                  <a:pt x="163" y="102"/>
                </a:lnTo>
                <a:lnTo>
                  <a:pt x="179" y="88"/>
                </a:lnTo>
                <a:lnTo>
                  <a:pt x="196" y="77"/>
                </a:lnTo>
                <a:lnTo>
                  <a:pt x="215" y="65"/>
                </a:lnTo>
                <a:lnTo>
                  <a:pt x="234" y="54"/>
                </a:lnTo>
                <a:lnTo>
                  <a:pt x="253" y="44"/>
                </a:lnTo>
                <a:lnTo>
                  <a:pt x="273" y="35"/>
                </a:lnTo>
                <a:lnTo>
                  <a:pt x="292" y="27"/>
                </a:lnTo>
                <a:lnTo>
                  <a:pt x="313" y="19"/>
                </a:lnTo>
                <a:lnTo>
                  <a:pt x="334" y="13"/>
                </a:lnTo>
                <a:lnTo>
                  <a:pt x="355" y="10"/>
                </a:lnTo>
                <a:lnTo>
                  <a:pt x="378" y="6"/>
                </a:lnTo>
                <a:lnTo>
                  <a:pt x="399" y="2"/>
                </a:lnTo>
                <a:lnTo>
                  <a:pt x="422" y="0"/>
                </a:lnTo>
                <a:lnTo>
                  <a:pt x="446" y="0"/>
                </a:lnTo>
                <a:lnTo>
                  <a:pt x="469" y="0"/>
                </a:lnTo>
                <a:lnTo>
                  <a:pt x="492" y="2"/>
                </a:lnTo>
                <a:lnTo>
                  <a:pt x="513" y="6"/>
                </a:lnTo>
                <a:lnTo>
                  <a:pt x="536" y="10"/>
                </a:lnTo>
                <a:lnTo>
                  <a:pt x="557" y="13"/>
                </a:lnTo>
                <a:lnTo>
                  <a:pt x="578" y="19"/>
                </a:lnTo>
                <a:lnTo>
                  <a:pt x="599" y="27"/>
                </a:lnTo>
                <a:lnTo>
                  <a:pt x="618" y="35"/>
                </a:lnTo>
                <a:lnTo>
                  <a:pt x="639" y="44"/>
                </a:lnTo>
                <a:lnTo>
                  <a:pt x="659" y="54"/>
                </a:lnTo>
                <a:lnTo>
                  <a:pt x="676" y="65"/>
                </a:lnTo>
                <a:lnTo>
                  <a:pt x="695" y="77"/>
                </a:lnTo>
                <a:lnTo>
                  <a:pt x="712" y="88"/>
                </a:lnTo>
                <a:lnTo>
                  <a:pt x="730" y="102"/>
                </a:lnTo>
                <a:lnTo>
                  <a:pt x="745" y="115"/>
                </a:lnTo>
                <a:lnTo>
                  <a:pt x="760" y="131"/>
                </a:lnTo>
                <a:lnTo>
                  <a:pt x="776" y="146"/>
                </a:lnTo>
                <a:lnTo>
                  <a:pt x="789" y="163"/>
                </a:lnTo>
                <a:lnTo>
                  <a:pt x="803" y="179"/>
                </a:lnTo>
                <a:lnTo>
                  <a:pt x="814" y="196"/>
                </a:lnTo>
                <a:lnTo>
                  <a:pt x="826" y="215"/>
                </a:lnTo>
                <a:lnTo>
                  <a:pt x="837" y="234"/>
                </a:lnTo>
                <a:lnTo>
                  <a:pt x="847" y="253"/>
                </a:lnTo>
                <a:lnTo>
                  <a:pt x="856" y="273"/>
                </a:lnTo>
                <a:lnTo>
                  <a:pt x="864" y="292"/>
                </a:lnTo>
                <a:lnTo>
                  <a:pt x="872" y="313"/>
                </a:lnTo>
                <a:lnTo>
                  <a:pt x="878" y="334"/>
                </a:lnTo>
                <a:lnTo>
                  <a:pt x="881" y="355"/>
                </a:lnTo>
                <a:lnTo>
                  <a:pt x="885" y="378"/>
                </a:lnTo>
                <a:lnTo>
                  <a:pt x="889" y="399"/>
                </a:lnTo>
                <a:lnTo>
                  <a:pt x="891" y="422"/>
                </a:lnTo>
                <a:lnTo>
                  <a:pt x="891" y="446"/>
                </a:lnTo>
                <a:lnTo>
                  <a:pt x="891" y="469"/>
                </a:lnTo>
                <a:lnTo>
                  <a:pt x="889" y="492"/>
                </a:lnTo>
                <a:lnTo>
                  <a:pt x="885" y="513"/>
                </a:lnTo>
                <a:lnTo>
                  <a:pt x="881" y="536"/>
                </a:lnTo>
                <a:lnTo>
                  <a:pt x="878" y="557"/>
                </a:lnTo>
                <a:lnTo>
                  <a:pt x="872" y="578"/>
                </a:lnTo>
                <a:lnTo>
                  <a:pt x="864" y="599"/>
                </a:lnTo>
                <a:lnTo>
                  <a:pt x="856" y="618"/>
                </a:lnTo>
                <a:lnTo>
                  <a:pt x="847" y="639"/>
                </a:lnTo>
                <a:lnTo>
                  <a:pt x="837" y="659"/>
                </a:lnTo>
                <a:lnTo>
                  <a:pt x="826" y="676"/>
                </a:lnTo>
                <a:lnTo>
                  <a:pt x="814" y="695"/>
                </a:lnTo>
                <a:lnTo>
                  <a:pt x="803" y="712"/>
                </a:lnTo>
                <a:lnTo>
                  <a:pt x="789" y="730"/>
                </a:lnTo>
                <a:lnTo>
                  <a:pt x="776" y="745"/>
                </a:lnTo>
                <a:lnTo>
                  <a:pt x="760" y="760"/>
                </a:lnTo>
                <a:lnTo>
                  <a:pt x="745" y="776"/>
                </a:lnTo>
                <a:lnTo>
                  <a:pt x="730" y="789"/>
                </a:lnTo>
                <a:lnTo>
                  <a:pt x="712" y="803"/>
                </a:lnTo>
                <a:lnTo>
                  <a:pt x="695" y="814"/>
                </a:lnTo>
                <a:lnTo>
                  <a:pt x="676" y="826"/>
                </a:lnTo>
                <a:lnTo>
                  <a:pt x="659" y="837"/>
                </a:lnTo>
                <a:lnTo>
                  <a:pt x="639" y="847"/>
                </a:lnTo>
                <a:lnTo>
                  <a:pt x="618" y="856"/>
                </a:lnTo>
                <a:lnTo>
                  <a:pt x="599" y="864"/>
                </a:lnTo>
                <a:lnTo>
                  <a:pt x="578" y="872"/>
                </a:lnTo>
                <a:lnTo>
                  <a:pt x="557" y="878"/>
                </a:lnTo>
                <a:lnTo>
                  <a:pt x="536" y="881"/>
                </a:lnTo>
                <a:lnTo>
                  <a:pt x="513" y="885"/>
                </a:lnTo>
                <a:lnTo>
                  <a:pt x="492" y="889"/>
                </a:lnTo>
                <a:lnTo>
                  <a:pt x="469" y="891"/>
                </a:lnTo>
                <a:lnTo>
                  <a:pt x="446" y="891"/>
                </a:lnTo>
                <a:lnTo>
                  <a:pt x="422" y="891"/>
                </a:lnTo>
                <a:lnTo>
                  <a:pt x="399" y="889"/>
                </a:lnTo>
                <a:lnTo>
                  <a:pt x="378" y="885"/>
                </a:lnTo>
                <a:lnTo>
                  <a:pt x="355" y="881"/>
                </a:lnTo>
                <a:lnTo>
                  <a:pt x="334" y="878"/>
                </a:lnTo>
                <a:lnTo>
                  <a:pt x="313" y="872"/>
                </a:lnTo>
                <a:lnTo>
                  <a:pt x="292" y="864"/>
                </a:lnTo>
                <a:lnTo>
                  <a:pt x="273" y="856"/>
                </a:lnTo>
                <a:lnTo>
                  <a:pt x="253" y="847"/>
                </a:lnTo>
                <a:lnTo>
                  <a:pt x="234" y="837"/>
                </a:lnTo>
                <a:lnTo>
                  <a:pt x="215" y="826"/>
                </a:lnTo>
                <a:lnTo>
                  <a:pt x="196" y="814"/>
                </a:lnTo>
                <a:lnTo>
                  <a:pt x="179" y="803"/>
                </a:lnTo>
                <a:lnTo>
                  <a:pt x="163" y="789"/>
                </a:lnTo>
                <a:lnTo>
                  <a:pt x="146" y="776"/>
                </a:lnTo>
                <a:lnTo>
                  <a:pt x="131" y="760"/>
                </a:lnTo>
                <a:lnTo>
                  <a:pt x="115" y="745"/>
                </a:lnTo>
                <a:lnTo>
                  <a:pt x="102" y="730"/>
                </a:lnTo>
                <a:lnTo>
                  <a:pt x="88" y="712"/>
                </a:lnTo>
                <a:lnTo>
                  <a:pt x="77" y="695"/>
                </a:lnTo>
                <a:lnTo>
                  <a:pt x="65" y="676"/>
                </a:lnTo>
                <a:lnTo>
                  <a:pt x="54" y="659"/>
                </a:lnTo>
                <a:lnTo>
                  <a:pt x="44" y="639"/>
                </a:lnTo>
                <a:lnTo>
                  <a:pt x="35" y="618"/>
                </a:lnTo>
                <a:lnTo>
                  <a:pt x="27" y="599"/>
                </a:lnTo>
                <a:lnTo>
                  <a:pt x="19" y="578"/>
                </a:lnTo>
                <a:lnTo>
                  <a:pt x="13" y="557"/>
                </a:lnTo>
                <a:lnTo>
                  <a:pt x="10" y="536"/>
                </a:lnTo>
                <a:lnTo>
                  <a:pt x="6" y="513"/>
                </a:lnTo>
                <a:lnTo>
                  <a:pt x="2" y="492"/>
                </a:lnTo>
                <a:lnTo>
                  <a:pt x="0" y="469"/>
                </a:lnTo>
                <a:lnTo>
                  <a:pt x="0" y="446"/>
                </a:lnTo>
                <a:close/>
                <a:moveTo>
                  <a:pt x="820" y="486"/>
                </a:moveTo>
                <a:lnTo>
                  <a:pt x="816" y="484"/>
                </a:lnTo>
                <a:lnTo>
                  <a:pt x="814" y="484"/>
                </a:lnTo>
                <a:lnTo>
                  <a:pt x="810" y="484"/>
                </a:lnTo>
                <a:lnTo>
                  <a:pt x="807" y="484"/>
                </a:lnTo>
                <a:lnTo>
                  <a:pt x="805" y="484"/>
                </a:lnTo>
                <a:lnTo>
                  <a:pt x="801" y="484"/>
                </a:lnTo>
                <a:lnTo>
                  <a:pt x="799" y="482"/>
                </a:lnTo>
                <a:lnTo>
                  <a:pt x="797" y="482"/>
                </a:lnTo>
                <a:lnTo>
                  <a:pt x="793" y="482"/>
                </a:lnTo>
                <a:lnTo>
                  <a:pt x="791" y="480"/>
                </a:lnTo>
                <a:lnTo>
                  <a:pt x="789" y="480"/>
                </a:lnTo>
                <a:lnTo>
                  <a:pt x="785" y="478"/>
                </a:lnTo>
                <a:lnTo>
                  <a:pt x="783" y="478"/>
                </a:lnTo>
                <a:lnTo>
                  <a:pt x="782" y="476"/>
                </a:lnTo>
                <a:lnTo>
                  <a:pt x="778" y="476"/>
                </a:lnTo>
                <a:lnTo>
                  <a:pt x="776" y="474"/>
                </a:lnTo>
                <a:lnTo>
                  <a:pt x="774" y="474"/>
                </a:lnTo>
                <a:lnTo>
                  <a:pt x="772" y="472"/>
                </a:lnTo>
                <a:lnTo>
                  <a:pt x="770" y="470"/>
                </a:lnTo>
                <a:lnTo>
                  <a:pt x="766" y="469"/>
                </a:lnTo>
                <a:lnTo>
                  <a:pt x="764" y="469"/>
                </a:lnTo>
                <a:lnTo>
                  <a:pt x="762" y="467"/>
                </a:lnTo>
                <a:lnTo>
                  <a:pt x="760" y="465"/>
                </a:lnTo>
                <a:lnTo>
                  <a:pt x="757" y="463"/>
                </a:lnTo>
                <a:lnTo>
                  <a:pt x="755" y="461"/>
                </a:lnTo>
                <a:lnTo>
                  <a:pt x="753" y="457"/>
                </a:lnTo>
                <a:lnTo>
                  <a:pt x="749" y="455"/>
                </a:lnTo>
                <a:lnTo>
                  <a:pt x="747" y="453"/>
                </a:lnTo>
                <a:lnTo>
                  <a:pt x="745" y="451"/>
                </a:lnTo>
                <a:lnTo>
                  <a:pt x="741" y="447"/>
                </a:lnTo>
                <a:lnTo>
                  <a:pt x="739" y="446"/>
                </a:lnTo>
                <a:lnTo>
                  <a:pt x="735" y="442"/>
                </a:lnTo>
                <a:lnTo>
                  <a:pt x="734" y="440"/>
                </a:lnTo>
                <a:lnTo>
                  <a:pt x="732" y="438"/>
                </a:lnTo>
                <a:lnTo>
                  <a:pt x="730" y="436"/>
                </a:lnTo>
                <a:lnTo>
                  <a:pt x="728" y="434"/>
                </a:lnTo>
                <a:lnTo>
                  <a:pt x="726" y="430"/>
                </a:lnTo>
                <a:lnTo>
                  <a:pt x="722" y="428"/>
                </a:lnTo>
                <a:lnTo>
                  <a:pt x="718" y="424"/>
                </a:lnTo>
                <a:lnTo>
                  <a:pt x="716" y="421"/>
                </a:lnTo>
                <a:lnTo>
                  <a:pt x="712" y="417"/>
                </a:lnTo>
                <a:lnTo>
                  <a:pt x="709" y="413"/>
                </a:lnTo>
                <a:lnTo>
                  <a:pt x="703" y="409"/>
                </a:lnTo>
                <a:lnTo>
                  <a:pt x="699" y="403"/>
                </a:lnTo>
                <a:lnTo>
                  <a:pt x="695" y="399"/>
                </a:lnTo>
                <a:lnTo>
                  <a:pt x="691" y="396"/>
                </a:lnTo>
                <a:lnTo>
                  <a:pt x="686" y="390"/>
                </a:lnTo>
                <a:lnTo>
                  <a:pt x="682" y="386"/>
                </a:lnTo>
                <a:lnTo>
                  <a:pt x="678" y="382"/>
                </a:lnTo>
                <a:lnTo>
                  <a:pt x="674" y="376"/>
                </a:lnTo>
                <a:lnTo>
                  <a:pt x="668" y="373"/>
                </a:lnTo>
                <a:lnTo>
                  <a:pt x="664" y="369"/>
                </a:lnTo>
                <a:lnTo>
                  <a:pt x="661" y="365"/>
                </a:lnTo>
                <a:lnTo>
                  <a:pt x="657" y="361"/>
                </a:lnTo>
                <a:lnTo>
                  <a:pt x="653" y="357"/>
                </a:lnTo>
                <a:lnTo>
                  <a:pt x="649" y="353"/>
                </a:lnTo>
                <a:lnTo>
                  <a:pt x="647" y="349"/>
                </a:lnTo>
                <a:lnTo>
                  <a:pt x="643" y="348"/>
                </a:lnTo>
                <a:lnTo>
                  <a:pt x="641" y="344"/>
                </a:lnTo>
                <a:lnTo>
                  <a:pt x="639" y="342"/>
                </a:lnTo>
                <a:lnTo>
                  <a:pt x="638" y="340"/>
                </a:lnTo>
                <a:lnTo>
                  <a:pt x="636" y="340"/>
                </a:lnTo>
                <a:lnTo>
                  <a:pt x="636" y="338"/>
                </a:lnTo>
                <a:lnTo>
                  <a:pt x="634" y="338"/>
                </a:lnTo>
                <a:lnTo>
                  <a:pt x="632" y="336"/>
                </a:lnTo>
                <a:lnTo>
                  <a:pt x="630" y="336"/>
                </a:lnTo>
                <a:lnTo>
                  <a:pt x="628" y="334"/>
                </a:lnTo>
                <a:lnTo>
                  <a:pt x="626" y="334"/>
                </a:lnTo>
                <a:lnTo>
                  <a:pt x="624" y="334"/>
                </a:lnTo>
                <a:lnTo>
                  <a:pt x="622" y="334"/>
                </a:lnTo>
                <a:lnTo>
                  <a:pt x="620" y="334"/>
                </a:lnTo>
                <a:lnTo>
                  <a:pt x="618" y="334"/>
                </a:lnTo>
                <a:lnTo>
                  <a:pt x="616" y="334"/>
                </a:lnTo>
                <a:lnTo>
                  <a:pt x="614" y="334"/>
                </a:lnTo>
                <a:lnTo>
                  <a:pt x="613" y="334"/>
                </a:lnTo>
                <a:lnTo>
                  <a:pt x="613" y="336"/>
                </a:lnTo>
                <a:lnTo>
                  <a:pt x="611" y="336"/>
                </a:lnTo>
                <a:lnTo>
                  <a:pt x="609" y="336"/>
                </a:lnTo>
                <a:lnTo>
                  <a:pt x="607" y="338"/>
                </a:lnTo>
                <a:lnTo>
                  <a:pt x="605" y="338"/>
                </a:lnTo>
                <a:lnTo>
                  <a:pt x="605" y="340"/>
                </a:lnTo>
                <a:lnTo>
                  <a:pt x="603" y="340"/>
                </a:lnTo>
                <a:lnTo>
                  <a:pt x="603" y="342"/>
                </a:lnTo>
                <a:lnTo>
                  <a:pt x="507" y="436"/>
                </a:lnTo>
                <a:lnTo>
                  <a:pt x="503" y="440"/>
                </a:lnTo>
                <a:lnTo>
                  <a:pt x="501" y="444"/>
                </a:lnTo>
                <a:lnTo>
                  <a:pt x="497" y="446"/>
                </a:lnTo>
                <a:lnTo>
                  <a:pt x="494" y="449"/>
                </a:lnTo>
                <a:lnTo>
                  <a:pt x="490" y="451"/>
                </a:lnTo>
                <a:lnTo>
                  <a:pt x="488" y="455"/>
                </a:lnTo>
                <a:lnTo>
                  <a:pt x="484" y="457"/>
                </a:lnTo>
                <a:lnTo>
                  <a:pt x="480" y="459"/>
                </a:lnTo>
                <a:lnTo>
                  <a:pt x="478" y="461"/>
                </a:lnTo>
                <a:lnTo>
                  <a:pt x="474" y="465"/>
                </a:lnTo>
                <a:lnTo>
                  <a:pt x="472" y="467"/>
                </a:lnTo>
                <a:lnTo>
                  <a:pt x="469" y="469"/>
                </a:lnTo>
                <a:lnTo>
                  <a:pt x="467" y="469"/>
                </a:lnTo>
                <a:lnTo>
                  <a:pt x="463" y="470"/>
                </a:lnTo>
                <a:lnTo>
                  <a:pt x="459" y="472"/>
                </a:lnTo>
                <a:lnTo>
                  <a:pt x="457" y="474"/>
                </a:lnTo>
                <a:lnTo>
                  <a:pt x="453" y="476"/>
                </a:lnTo>
                <a:lnTo>
                  <a:pt x="449" y="476"/>
                </a:lnTo>
                <a:lnTo>
                  <a:pt x="447" y="478"/>
                </a:lnTo>
                <a:lnTo>
                  <a:pt x="444" y="478"/>
                </a:lnTo>
                <a:lnTo>
                  <a:pt x="440" y="480"/>
                </a:lnTo>
                <a:lnTo>
                  <a:pt x="436" y="480"/>
                </a:lnTo>
                <a:lnTo>
                  <a:pt x="434" y="480"/>
                </a:lnTo>
                <a:lnTo>
                  <a:pt x="430" y="482"/>
                </a:lnTo>
                <a:lnTo>
                  <a:pt x="426" y="482"/>
                </a:lnTo>
                <a:lnTo>
                  <a:pt x="422" y="482"/>
                </a:lnTo>
                <a:lnTo>
                  <a:pt x="417" y="484"/>
                </a:lnTo>
                <a:lnTo>
                  <a:pt x="413" y="484"/>
                </a:lnTo>
                <a:lnTo>
                  <a:pt x="409" y="484"/>
                </a:lnTo>
                <a:lnTo>
                  <a:pt x="405" y="484"/>
                </a:lnTo>
                <a:lnTo>
                  <a:pt x="399" y="484"/>
                </a:lnTo>
                <a:lnTo>
                  <a:pt x="394" y="484"/>
                </a:lnTo>
                <a:lnTo>
                  <a:pt x="71" y="484"/>
                </a:lnTo>
                <a:lnTo>
                  <a:pt x="71" y="486"/>
                </a:lnTo>
                <a:lnTo>
                  <a:pt x="71" y="488"/>
                </a:lnTo>
                <a:lnTo>
                  <a:pt x="71" y="490"/>
                </a:lnTo>
                <a:lnTo>
                  <a:pt x="71" y="492"/>
                </a:lnTo>
                <a:lnTo>
                  <a:pt x="73" y="494"/>
                </a:lnTo>
                <a:lnTo>
                  <a:pt x="73" y="495"/>
                </a:lnTo>
                <a:lnTo>
                  <a:pt x="73" y="497"/>
                </a:lnTo>
                <a:lnTo>
                  <a:pt x="73" y="499"/>
                </a:lnTo>
                <a:lnTo>
                  <a:pt x="73" y="501"/>
                </a:lnTo>
                <a:lnTo>
                  <a:pt x="73" y="505"/>
                </a:lnTo>
                <a:lnTo>
                  <a:pt x="73" y="507"/>
                </a:lnTo>
                <a:lnTo>
                  <a:pt x="75" y="509"/>
                </a:lnTo>
                <a:lnTo>
                  <a:pt x="75" y="511"/>
                </a:lnTo>
                <a:lnTo>
                  <a:pt x="75" y="513"/>
                </a:lnTo>
                <a:lnTo>
                  <a:pt x="75" y="515"/>
                </a:lnTo>
                <a:lnTo>
                  <a:pt x="75" y="517"/>
                </a:lnTo>
                <a:lnTo>
                  <a:pt x="77" y="518"/>
                </a:lnTo>
                <a:lnTo>
                  <a:pt x="77" y="520"/>
                </a:lnTo>
                <a:lnTo>
                  <a:pt x="77" y="524"/>
                </a:lnTo>
                <a:lnTo>
                  <a:pt x="77" y="526"/>
                </a:lnTo>
                <a:lnTo>
                  <a:pt x="77" y="528"/>
                </a:lnTo>
                <a:lnTo>
                  <a:pt x="79" y="530"/>
                </a:lnTo>
                <a:lnTo>
                  <a:pt x="79" y="532"/>
                </a:lnTo>
                <a:lnTo>
                  <a:pt x="79" y="534"/>
                </a:lnTo>
                <a:lnTo>
                  <a:pt x="79" y="536"/>
                </a:lnTo>
                <a:lnTo>
                  <a:pt x="79" y="538"/>
                </a:lnTo>
                <a:lnTo>
                  <a:pt x="81" y="540"/>
                </a:lnTo>
                <a:lnTo>
                  <a:pt x="81" y="542"/>
                </a:lnTo>
                <a:lnTo>
                  <a:pt x="81" y="543"/>
                </a:lnTo>
                <a:lnTo>
                  <a:pt x="83" y="545"/>
                </a:lnTo>
                <a:lnTo>
                  <a:pt x="810" y="545"/>
                </a:lnTo>
                <a:lnTo>
                  <a:pt x="810" y="543"/>
                </a:lnTo>
                <a:lnTo>
                  <a:pt x="810" y="542"/>
                </a:lnTo>
                <a:lnTo>
                  <a:pt x="810" y="540"/>
                </a:lnTo>
                <a:lnTo>
                  <a:pt x="812" y="538"/>
                </a:lnTo>
                <a:lnTo>
                  <a:pt x="812" y="536"/>
                </a:lnTo>
                <a:lnTo>
                  <a:pt x="812" y="534"/>
                </a:lnTo>
                <a:lnTo>
                  <a:pt x="812" y="532"/>
                </a:lnTo>
                <a:lnTo>
                  <a:pt x="812" y="530"/>
                </a:lnTo>
                <a:lnTo>
                  <a:pt x="814" y="528"/>
                </a:lnTo>
                <a:lnTo>
                  <a:pt x="814" y="526"/>
                </a:lnTo>
                <a:lnTo>
                  <a:pt x="814" y="524"/>
                </a:lnTo>
                <a:lnTo>
                  <a:pt x="814" y="522"/>
                </a:lnTo>
                <a:lnTo>
                  <a:pt x="814" y="518"/>
                </a:lnTo>
                <a:lnTo>
                  <a:pt x="816" y="517"/>
                </a:lnTo>
                <a:lnTo>
                  <a:pt x="816" y="515"/>
                </a:lnTo>
                <a:lnTo>
                  <a:pt x="816" y="513"/>
                </a:lnTo>
                <a:lnTo>
                  <a:pt x="816" y="511"/>
                </a:lnTo>
                <a:lnTo>
                  <a:pt x="816" y="509"/>
                </a:lnTo>
                <a:lnTo>
                  <a:pt x="816" y="507"/>
                </a:lnTo>
                <a:lnTo>
                  <a:pt x="818" y="505"/>
                </a:lnTo>
                <a:lnTo>
                  <a:pt x="818" y="503"/>
                </a:lnTo>
                <a:lnTo>
                  <a:pt x="818" y="501"/>
                </a:lnTo>
                <a:lnTo>
                  <a:pt x="818" y="499"/>
                </a:lnTo>
                <a:lnTo>
                  <a:pt x="818" y="497"/>
                </a:lnTo>
                <a:lnTo>
                  <a:pt x="818" y="495"/>
                </a:lnTo>
                <a:lnTo>
                  <a:pt x="818" y="494"/>
                </a:lnTo>
                <a:lnTo>
                  <a:pt x="820" y="492"/>
                </a:lnTo>
                <a:lnTo>
                  <a:pt x="820" y="490"/>
                </a:lnTo>
                <a:lnTo>
                  <a:pt x="820" y="488"/>
                </a:lnTo>
                <a:lnTo>
                  <a:pt x="820" y="486"/>
                </a:lnTo>
                <a:close/>
                <a:moveTo>
                  <a:pt x="680" y="284"/>
                </a:moveTo>
                <a:lnTo>
                  <a:pt x="682" y="286"/>
                </a:lnTo>
                <a:lnTo>
                  <a:pt x="684" y="288"/>
                </a:lnTo>
                <a:lnTo>
                  <a:pt x="686" y="290"/>
                </a:lnTo>
                <a:lnTo>
                  <a:pt x="689" y="294"/>
                </a:lnTo>
                <a:lnTo>
                  <a:pt x="693" y="296"/>
                </a:lnTo>
                <a:lnTo>
                  <a:pt x="695" y="300"/>
                </a:lnTo>
                <a:lnTo>
                  <a:pt x="699" y="303"/>
                </a:lnTo>
                <a:lnTo>
                  <a:pt x="703" y="307"/>
                </a:lnTo>
                <a:lnTo>
                  <a:pt x="707" y="311"/>
                </a:lnTo>
                <a:lnTo>
                  <a:pt x="712" y="315"/>
                </a:lnTo>
                <a:lnTo>
                  <a:pt x="716" y="321"/>
                </a:lnTo>
                <a:lnTo>
                  <a:pt x="720" y="325"/>
                </a:lnTo>
                <a:lnTo>
                  <a:pt x="724" y="328"/>
                </a:lnTo>
                <a:lnTo>
                  <a:pt x="730" y="332"/>
                </a:lnTo>
                <a:lnTo>
                  <a:pt x="734" y="338"/>
                </a:lnTo>
                <a:lnTo>
                  <a:pt x="737" y="342"/>
                </a:lnTo>
                <a:lnTo>
                  <a:pt x="743" y="346"/>
                </a:lnTo>
                <a:lnTo>
                  <a:pt x="747" y="351"/>
                </a:lnTo>
                <a:lnTo>
                  <a:pt x="751" y="355"/>
                </a:lnTo>
                <a:lnTo>
                  <a:pt x="755" y="359"/>
                </a:lnTo>
                <a:lnTo>
                  <a:pt x="759" y="363"/>
                </a:lnTo>
                <a:lnTo>
                  <a:pt x="762" y="367"/>
                </a:lnTo>
                <a:lnTo>
                  <a:pt x="766" y="371"/>
                </a:lnTo>
                <a:lnTo>
                  <a:pt x="770" y="373"/>
                </a:lnTo>
                <a:lnTo>
                  <a:pt x="772" y="376"/>
                </a:lnTo>
                <a:lnTo>
                  <a:pt x="776" y="378"/>
                </a:lnTo>
                <a:lnTo>
                  <a:pt x="778" y="380"/>
                </a:lnTo>
                <a:lnTo>
                  <a:pt x="780" y="382"/>
                </a:lnTo>
                <a:lnTo>
                  <a:pt x="782" y="384"/>
                </a:lnTo>
                <a:lnTo>
                  <a:pt x="782" y="386"/>
                </a:lnTo>
                <a:lnTo>
                  <a:pt x="783" y="386"/>
                </a:lnTo>
                <a:lnTo>
                  <a:pt x="783" y="388"/>
                </a:lnTo>
                <a:lnTo>
                  <a:pt x="785" y="388"/>
                </a:lnTo>
                <a:lnTo>
                  <a:pt x="787" y="390"/>
                </a:lnTo>
                <a:lnTo>
                  <a:pt x="789" y="392"/>
                </a:lnTo>
                <a:lnTo>
                  <a:pt x="789" y="394"/>
                </a:lnTo>
                <a:lnTo>
                  <a:pt x="791" y="394"/>
                </a:lnTo>
                <a:lnTo>
                  <a:pt x="791" y="396"/>
                </a:lnTo>
                <a:lnTo>
                  <a:pt x="793" y="396"/>
                </a:lnTo>
                <a:lnTo>
                  <a:pt x="795" y="397"/>
                </a:lnTo>
                <a:lnTo>
                  <a:pt x="797" y="399"/>
                </a:lnTo>
                <a:lnTo>
                  <a:pt x="799" y="401"/>
                </a:lnTo>
                <a:lnTo>
                  <a:pt x="801" y="401"/>
                </a:lnTo>
                <a:lnTo>
                  <a:pt x="801" y="403"/>
                </a:lnTo>
                <a:lnTo>
                  <a:pt x="803" y="403"/>
                </a:lnTo>
                <a:lnTo>
                  <a:pt x="803" y="405"/>
                </a:lnTo>
                <a:lnTo>
                  <a:pt x="805" y="405"/>
                </a:lnTo>
                <a:lnTo>
                  <a:pt x="807" y="405"/>
                </a:lnTo>
                <a:lnTo>
                  <a:pt x="807" y="407"/>
                </a:lnTo>
                <a:lnTo>
                  <a:pt x="808" y="407"/>
                </a:lnTo>
                <a:lnTo>
                  <a:pt x="810" y="407"/>
                </a:lnTo>
                <a:lnTo>
                  <a:pt x="810" y="409"/>
                </a:lnTo>
                <a:lnTo>
                  <a:pt x="812" y="409"/>
                </a:lnTo>
                <a:lnTo>
                  <a:pt x="814" y="409"/>
                </a:lnTo>
                <a:lnTo>
                  <a:pt x="814" y="411"/>
                </a:lnTo>
                <a:lnTo>
                  <a:pt x="816" y="411"/>
                </a:lnTo>
                <a:lnTo>
                  <a:pt x="818" y="411"/>
                </a:lnTo>
                <a:lnTo>
                  <a:pt x="820" y="411"/>
                </a:lnTo>
                <a:lnTo>
                  <a:pt x="822" y="411"/>
                </a:lnTo>
                <a:lnTo>
                  <a:pt x="820" y="394"/>
                </a:lnTo>
                <a:lnTo>
                  <a:pt x="816" y="376"/>
                </a:lnTo>
                <a:lnTo>
                  <a:pt x="812" y="359"/>
                </a:lnTo>
                <a:lnTo>
                  <a:pt x="808" y="342"/>
                </a:lnTo>
                <a:lnTo>
                  <a:pt x="803" y="325"/>
                </a:lnTo>
                <a:lnTo>
                  <a:pt x="797" y="309"/>
                </a:lnTo>
                <a:lnTo>
                  <a:pt x="791" y="292"/>
                </a:lnTo>
                <a:lnTo>
                  <a:pt x="783" y="277"/>
                </a:lnTo>
                <a:lnTo>
                  <a:pt x="776" y="261"/>
                </a:lnTo>
                <a:lnTo>
                  <a:pt x="766" y="248"/>
                </a:lnTo>
                <a:lnTo>
                  <a:pt x="757" y="232"/>
                </a:lnTo>
                <a:lnTo>
                  <a:pt x="747" y="219"/>
                </a:lnTo>
                <a:lnTo>
                  <a:pt x="735" y="205"/>
                </a:lnTo>
                <a:lnTo>
                  <a:pt x="726" y="192"/>
                </a:lnTo>
                <a:lnTo>
                  <a:pt x="712" y="181"/>
                </a:lnTo>
                <a:lnTo>
                  <a:pt x="701" y="169"/>
                </a:lnTo>
                <a:lnTo>
                  <a:pt x="687" y="157"/>
                </a:lnTo>
                <a:lnTo>
                  <a:pt x="674" y="146"/>
                </a:lnTo>
                <a:lnTo>
                  <a:pt x="661" y="136"/>
                </a:lnTo>
                <a:lnTo>
                  <a:pt x="647" y="127"/>
                </a:lnTo>
                <a:lnTo>
                  <a:pt x="632" y="117"/>
                </a:lnTo>
                <a:lnTo>
                  <a:pt x="616" y="109"/>
                </a:lnTo>
                <a:lnTo>
                  <a:pt x="601" y="102"/>
                </a:lnTo>
                <a:lnTo>
                  <a:pt x="586" y="96"/>
                </a:lnTo>
                <a:lnTo>
                  <a:pt x="568" y="88"/>
                </a:lnTo>
                <a:lnTo>
                  <a:pt x="553" y="84"/>
                </a:lnTo>
                <a:lnTo>
                  <a:pt x="536" y="79"/>
                </a:lnTo>
                <a:lnTo>
                  <a:pt x="518" y="75"/>
                </a:lnTo>
                <a:lnTo>
                  <a:pt x="499" y="73"/>
                </a:lnTo>
                <a:lnTo>
                  <a:pt x="482" y="71"/>
                </a:lnTo>
                <a:lnTo>
                  <a:pt x="465" y="69"/>
                </a:lnTo>
                <a:lnTo>
                  <a:pt x="446" y="69"/>
                </a:lnTo>
                <a:lnTo>
                  <a:pt x="428" y="69"/>
                </a:lnTo>
                <a:lnTo>
                  <a:pt x="409" y="71"/>
                </a:lnTo>
                <a:lnTo>
                  <a:pt x="392" y="73"/>
                </a:lnTo>
                <a:lnTo>
                  <a:pt x="373" y="75"/>
                </a:lnTo>
                <a:lnTo>
                  <a:pt x="355" y="79"/>
                </a:lnTo>
                <a:lnTo>
                  <a:pt x="338" y="84"/>
                </a:lnTo>
                <a:lnTo>
                  <a:pt x="323" y="88"/>
                </a:lnTo>
                <a:lnTo>
                  <a:pt x="305" y="96"/>
                </a:lnTo>
                <a:lnTo>
                  <a:pt x="290" y="102"/>
                </a:lnTo>
                <a:lnTo>
                  <a:pt x="275" y="109"/>
                </a:lnTo>
                <a:lnTo>
                  <a:pt x="259" y="117"/>
                </a:lnTo>
                <a:lnTo>
                  <a:pt x="244" y="127"/>
                </a:lnTo>
                <a:lnTo>
                  <a:pt x="229" y="136"/>
                </a:lnTo>
                <a:lnTo>
                  <a:pt x="215" y="146"/>
                </a:lnTo>
                <a:lnTo>
                  <a:pt x="202" y="157"/>
                </a:lnTo>
                <a:lnTo>
                  <a:pt x="190" y="169"/>
                </a:lnTo>
                <a:lnTo>
                  <a:pt x="177" y="181"/>
                </a:lnTo>
                <a:lnTo>
                  <a:pt x="165" y="194"/>
                </a:lnTo>
                <a:lnTo>
                  <a:pt x="154" y="205"/>
                </a:lnTo>
                <a:lnTo>
                  <a:pt x="144" y="219"/>
                </a:lnTo>
                <a:lnTo>
                  <a:pt x="132" y="234"/>
                </a:lnTo>
                <a:lnTo>
                  <a:pt x="125" y="248"/>
                </a:lnTo>
                <a:lnTo>
                  <a:pt x="115" y="263"/>
                </a:lnTo>
                <a:lnTo>
                  <a:pt x="108" y="278"/>
                </a:lnTo>
                <a:lnTo>
                  <a:pt x="100" y="294"/>
                </a:lnTo>
                <a:lnTo>
                  <a:pt x="94" y="311"/>
                </a:lnTo>
                <a:lnTo>
                  <a:pt x="86" y="326"/>
                </a:lnTo>
                <a:lnTo>
                  <a:pt x="83" y="344"/>
                </a:lnTo>
                <a:lnTo>
                  <a:pt x="79" y="361"/>
                </a:lnTo>
                <a:lnTo>
                  <a:pt x="75" y="378"/>
                </a:lnTo>
                <a:lnTo>
                  <a:pt x="71" y="397"/>
                </a:lnTo>
                <a:lnTo>
                  <a:pt x="69" y="415"/>
                </a:lnTo>
                <a:lnTo>
                  <a:pt x="384" y="415"/>
                </a:lnTo>
                <a:lnTo>
                  <a:pt x="388" y="415"/>
                </a:lnTo>
                <a:lnTo>
                  <a:pt x="390" y="415"/>
                </a:lnTo>
                <a:lnTo>
                  <a:pt x="392" y="415"/>
                </a:lnTo>
                <a:lnTo>
                  <a:pt x="396" y="415"/>
                </a:lnTo>
                <a:lnTo>
                  <a:pt x="397" y="415"/>
                </a:lnTo>
                <a:lnTo>
                  <a:pt x="401" y="415"/>
                </a:lnTo>
                <a:lnTo>
                  <a:pt x="403" y="415"/>
                </a:lnTo>
                <a:lnTo>
                  <a:pt x="405" y="413"/>
                </a:lnTo>
                <a:lnTo>
                  <a:pt x="409" y="413"/>
                </a:lnTo>
                <a:lnTo>
                  <a:pt x="411" y="413"/>
                </a:lnTo>
                <a:lnTo>
                  <a:pt x="413" y="413"/>
                </a:lnTo>
                <a:lnTo>
                  <a:pt x="415" y="413"/>
                </a:lnTo>
                <a:lnTo>
                  <a:pt x="417" y="411"/>
                </a:lnTo>
                <a:lnTo>
                  <a:pt x="419" y="411"/>
                </a:lnTo>
                <a:lnTo>
                  <a:pt x="422" y="411"/>
                </a:lnTo>
                <a:lnTo>
                  <a:pt x="424" y="411"/>
                </a:lnTo>
                <a:lnTo>
                  <a:pt x="426" y="409"/>
                </a:lnTo>
                <a:lnTo>
                  <a:pt x="428" y="409"/>
                </a:lnTo>
                <a:lnTo>
                  <a:pt x="430" y="407"/>
                </a:lnTo>
                <a:lnTo>
                  <a:pt x="432" y="407"/>
                </a:lnTo>
                <a:lnTo>
                  <a:pt x="434" y="407"/>
                </a:lnTo>
                <a:lnTo>
                  <a:pt x="436" y="405"/>
                </a:lnTo>
                <a:lnTo>
                  <a:pt x="438" y="405"/>
                </a:lnTo>
                <a:lnTo>
                  <a:pt x="440" y="403"/>
                </a:lnTo>
                <a:lnTo>
                  <a:pt x="440" y="401"/>
                </a:lnTo>
                <a:lnTo>
                  <a:pt x="442" y="401"/>
                </a:lnTo>
                <a:lnTo>
                  <a:pt x="444" y="399"/>
                </a:lnTo>
                <a:lnTo>
                  <a:pt x="446" y="399"/>
                </a:lnTo>
                <a:lnTo>
                  <a:pt x="447" y="397"/>
                </a:lnTo>
                <a:lnTo>
                  <a:pt x="449" y="396"/>
                </a:lnTo>
                <a:lnTo>
                  <a:pt x="449" y="394"/>
                </a:lnTo>
                <a:lnTo>
                  <a:pt x="451" y="394"/>
                </a:lnTo>
                <a:lnTo>
                  <a:pt x="509" y="336"/>
                </a:lnTo>
                <a:lnTo>
                  <a:pt x="507" y="336"/>
                </a:lnTo>
                <a:lnTo>
                  <a:pt x="507" y="334"/>
                </a:lnTo>
                <a:lnTo>
                  <a:pt x="505" y="334"/>
                </a:lnTo>
                <a:lnTo>
                  <a:pt x="503" y="332"/>
                </a:lnTo>
                <a:lnTo>
                  <a:pt x="501" y="328"/>
                </a:lnTo>
                <a:lnTo>
                  <a:pt x="499" y="326"/>
                </a:lnTo>
                <a:lnTo>
                  <a:pt x="495" y="323"/>
                </a:lnTo>
                <a:lnTo>
                  <a:pt x="492" y="321"/>
                </a:lnTo>
                <a:lnTo>
                  <a:pt x="488" y="317"/>
                </a:lnTo>
                <a:lnTo>
                  <a:pt x="484" y="313"/>
                </a:lnTo>
                <a:lnTo>
                  <a:pt x="480" y="307"/>
                </a:lnTo>
                <a:lnTo>
                  <a:pt x="476" y="303"/>
                </a:lnTo>
                <a:lnTo>
                  <a:pt x="470" y="300"/>
                </a:lnTo>
                <a:lnTo>
                  <a:pt x="467" y="294"/>
                </a:lnTo>
                <a:lnTo>
                  <a:pt x="461" y="288"/>
                </a:lnTo>
                <a:lnTo>
                  <a:pt x="457" y="284"/>
                </a:lnTo>
                <a:lnTo>
                  <a:pt x="451" y="278"/>
                </a:lnTo>
                <a:lnTo>
                  <a:pt x="447" y="275"/>
                </a:lnTo>
                <a:lnTo>
                  <a:pt x="442" y="269"/>
                </a:lnTo>
                <a:lnTo>
                  <a:pt x="436" y="263"/>
                </a:lnTo>
                <a:lnTo>
                  <a:pt x="432" y="259"/>
                </a:lnTo>
                <a:lnTo>
                  <a:pt x="426" y="253"/>
                </a:lnTo>
                <a:lnTo>
                  <a:pt x="422" y="250"/>
                </a:lnTo>
                <a:lnTo>
                  <a:pt x="419" y="246"/>
                </a:lnTo>
                <a:lnTo>
                  <a:pt x="415" y="242"/>
                </a:lnTo>
                <a:lnTo>
                  <a:pt x="411" y="238"/>
                </a:lnTo>
                <a:lnTo>
                  <a:pt x="407" y="234"/>
                </a:lnTo>
                <a:lnTo>
                  <a:pt x="403" y="230"/>
                </a:lnTo>
                <a:lnTo>
                  <a:pt x="401" y="229"/>
                </a:lnTo>
                <a:lnTo>
                  <a:pt x="399" y="225"/>
                </a:lnTo>
                <a:lnTo>
                  <a:pt x="397" y="223"/>
                </a:lnTo>
                <a:lnTo>
                  <a:pt x="396" y="221"/>
                </a:lnTo>
                <a:lnTo>
                  <a:pt x="394" y="221"/>
                </a:lnTo>
                <a:lnTo>
                  <a:pt x="394" y="219"/>
                </a:lnTo>
                <a:lnTo>
                  <a:pt x="392" y="219"/>
                </a:lnTo>
                <a:lnTo>
                  <a:pt x="390" y="217"/>
                </a:lnTo>
                <a:lnTo>
                  <a:pt x="388" y="217"/>
                </a:lnTo>
                <a:lnTo>
                  <a:pt x="386" y="215"/>
                </a:lnTo>
                <a:lnTo>
                  <a:pt x="384" y="215"/>
                </a:lnTo>
                <a:lnTo>
                  <a:pt x="382" y="215"/>
                </a:lnTo>
                <a:lnTo>
                  <a:pt x="382" y="213"/>
                </a:lnTo>
                <a:lnTo>
                  <a:pt x="380" y="213"/>
                </a:lnTo>
                <a:lnTo>
                  <a:pt x="378" y="213"/>
                </a:lnTo>
                <a:lnTo>
                  <a:pt x="376" y="213"/>
                </a:lnTo>
                <a:lnTo>
                  <a:pt x="374" y="213"/>
                </a:lnTo>
                <a:lnTo>
                  <a:pt x="373" y="213"/>
                </a:lnTo>
                <a:lnTo>
                  <a:pt x="371" y="213"/>
                </a:lnTo>
                <a:lnTo>
                  <a:pt x="369" y="213"/>
                </a:lnTo>
                <a:lnTo>
                  <a:pt x="367" y="213"/>
                </a:lnTo>
                <a:lnTo>
                  <a:pt x="365" y="213"/>
                </a:lnTo>
                <a:lnTo>
                  <a:pt x="363" y="215"/>
                </a:lnTo>
                <a:lnTo>
                  <a:pt x="361" y="215"/>
                </a:lnTo>
                <a:lnTo>
                  <a:pt x="359" y="217"/>
                </a:lnTo>
                <a:lnTo>
                  <a:pt x="357" y="217"/>
                </a:lnTo>
                <a:lnTo>
                  <a:pt x="355" y="219"/>
                </a:lnTo>
                <a:lnTo>
                  <a:pt x="353" y="221"/>
                </a:lnTo>
                <a:lnTo>
                  <a:pt x="351" y="223"/>
                </a:lnTo>
                <a:lnTo>
                  <a:pt x="349" y="225"/>
                </a:lnTo>
                <a:lnTo>
                  <a:pt x="348" y="227"/>
                </a:lnTo>
                <a:lnTo>
                  <a:pt x="344" y="230"/>
                </a:lnTo>
                <a:lnTo>
                  <a:pt x="340" y="234"/>
                </a:lnTo>
                <a:lnTo>
                  <a:pt x="334" y="240"/>
                </a:lnTo>
                <a:lnTo>
                  <a:pt x="328" y="246"/>
                </a:lnTo>
                <a:lnTo>
                  <a:pt x="323" y="252"/>
                </a:lnTo>
                <a:lnTo>
                  <a:pt x="317" y="257"/>
                </a:lnTo>
                <a:lnTo>
                  <a:pt x="311" y="263"/>
                </a:lnTo>
                <a:lnTo>
                  <a:pt x="303" y="271"/>
                </a:lnTo>
                <a:lnTo>
                  <a:pt x="298" y="277"/>
                </a:lnTo>
                <a:lnTo>
                  <a:pt x="290" y="284"/>
                </a:lnTo>
                <a:lnTo>
                  <a:pt x="282" y="292"/>
                </a:lnTo>
                <a:lnTo>
                  <a:pt x="275" y="300"/>
                </a:lnTo>
                <a:lnTo>
                  <a:pt x="267" y="305"/>
                </a:lnTo>
                <a:lnTo>
                  <a:pt x="261" y="313"/>
                </a:lnTo>
                <a:lnTo>
                  <a:pt x="253" y="321"/>
                </a:lnTo>
                <a:lnTo>
                  <a:pt x="246" y="326"/>
                </a:lnTo>
                <a:lnTo>
                  <a:pt x="240" y="334"/>
                </a:lnTo>
                <a:lnTo>
                  <a:pt x="232" y="340"/>
                </a:lnTo>
                <a:lnTo>
                  <a:pt x="227" y="346"/>
                </a:lnTo>
                <a:lnTo>
                  <a:pt x="221" y="351"/>
                </a:lnTo>
                <a:lnTo>
                  <a:pt x="215" y="357"/>
                </a:lnTo>
                <a:lnTo>
                  <a:pt x="211" y="363"/>
                </a:lnTo>
                <a:lnTo>
                  <a:pt x="207" y="367"/>
                </a:lnTo>
                <a:lnTo>
                  <a:pt x="204" y="371"/>
                </a:lnTo>
                <a:lnTo>
                  <a:pt x="200" y="373"/>
                </a:lnTo>
                <a:lnTo>
                  <a:pt x="198" y="374"/>
                </a:lnTo>
                <a:lnTo>
                  <a:pt x="198" y="376"/>
                </a:lnTo>
                <a:lnTo>
                  <a:pt x="196" y="376"/>
                </a:lnTo>
                <a:lnTo>
                  <a:pt x="102" y="376"/>
                </a:lnTo>
                <a:lnTo>
                  <a:pt x="104" y="376"/>
                </a:lnTo>
                <a:lnTo>
                  <a:pt x="106" y="374"/>
                </a:lnTo>
                <a:lnTo>
                  <a:pt x="108" y="373"/>
                </a:lnTo>
                <a:lnTo>
                  <a:pt x="111" y="369"/>
                </a:lnTo>
                <a:lnTo>
                  <a:pt x="115" y="363"/>
                </a:lnTo>
                <a:lnTo>
                  <a:pt x="121" y="359"/>
                </a:lnTo>
                <a:lnTo>
                  <a:pt x="127" y="353"/>
                </a:lnTo>
                <a:lnTo>
                  <a:pt x="132" y="346"/>
                </a:lnTo>
                <a:lnTo>
                  <a:pt x="140" y="338"/>
                </a:lnTo>
                <a:lnTo>
                  <a:pt x="148" y="330"/>
                </a:lnTo>
                <a:lnTo>
                  <a:pt x="156" y="323"/>
                </a:lnTo>
                <a:lnTo>
                  <a:pt x="165" y="315"/>
                </a:lnTo>
                <a:lnTo>
                  <a:pt x="173" y="305"/>
                </a:lnTo>
                <a:lnTo>
                  <a:pt x="182" y="296"/>
                </a:lnTo>
                <a:lnTo>
                  <a:pt x="192" y="286"/>
                </a:lnTo>
                <a:lnTo>
                  <a:pt x="202" y="278"/>
                </a:lnTo>
                <a:lnTo>
                  <a:pt x="211" y="269"/>
                </a:lnTo>
                <a:lnTo>
                  <a:pt x="219" y="259"/>
                </a:lnTo>
                <a:lnTo>
                  <a:pt x="229" y="250"/>
                </a:lnTo>
                <a:lnTo>
                  <a:pt x="238" y="240"/>
                </a:lnTo>
                <a:lnTo>
                  <a:pt x="246" y="230"/>
                </a:lnTo>
                <a:lnTo>
                  <a:pt x="255" y="223"/>
                </a:lnTo>
                <a:lnTo>
                  <a:pt x="263" y="215"/>
                </a:lnTo>
                <a:lnTo>
                  <a:pt x="271" y="207"/>
                </a:lnTo>
                <a:lnTo>
                  <a:pt x="278" y="200"/>
                </a:lnTo>
                <a:lnTo>
                  <a:pt x="284" y="192"/>
                </a:lnTo>
                <a:lnTo>
                  <a:pt x="290" y="186"/>
                </a:lnTo>
                <a:lnTo>
                  <a:pt x="296" y="182"/>
                </a:lnTo>
                <a:lnTo>
                  <a:pt x="300" y="177"/>
                </a:lnTo>
                <a:lnTo>
                  <a:pt x="303" y="173"/>
                </a:lnTo>
                <a:lnTo>
                  <a:pt x="305" y="171"/>
                </a:lnTo>
                <a:lnTo>
                  <a:pt x="307" y="169"/>
                </a:lnTo>
                <a:lnTo>
                  <a:pt x="311" y="165"/>
                </a:lnTo>
                <a:lnTo>
                  <a:pt x="315" y="161"/>
                </a:lnTo>
                <a:lnTo>
                  <a:pt x="319" y="157"/>
                </a:lnTo>
                <a:lnTo>
                  <a:pt x="323" y="156"/>
                </a:lnTo>
                <a:lnTo>
                  <a:pt x="326" y="152"/>
                </a:lnTo>
                <a:lnTo>
                  <a:pt x="330" y="150"/>
                </a:lnTo>
                <a:lnTo>
                  <a:pt x="336" y="146"/>
                </a:lnTo>
                <a:lnTo>
                  <a:pt x="340" y="144"/>
                </a:lnTo>
                <a:lnTo>
                  <a:pt x="344" y="142"/>
                </a:lnTo>
                <a:lnTo>
                  <a:pt x="348" y="140"/>
                </a:lnTo>
                <a:lnTo>
                  <a:pt x="351" y="138"/>
                </a:lnTo>
                <a:lnTo>
                  <a:pt x="355" y="138"/>
                </a:lnTo>
                <a:lnTo>
                  <a:pt x="359" y="136"/>
                </a:lnTo>
                <a:lnTo>
                  <a:pt x="363" y="136"/>
                </a:lnTo>
                <a:lnTo>
                  <a:pt x="369" y="136"/>
                </a:lnTo>
                <a:lnTo>
                  <a:pt x="373" y="134"/>
                </a:lnTo>
                <a:lnTo>
                  <a:pt x="376" y="134"/>
                </a:lnTo>
                <a:lnTo>
                  <a:pt x="380" y="136"/>
                </a:lnTo>
                <a:lnTo>
                  <a:pt x="384" y="136"/>
                </a:lnTo>
                <a:lnTo>
                  <a:pt x="388" y="136"/>
                </a:lnTo>
                <a:lnTo>
                  <a:pt x="394" y="138"/>
                </a:lnTo>
                <a:lnTo>
                  <a:pt x="397" y="140"/>
                </a:lnTo>
                <a:lnTo>
                  <a:pt x="401" y="140"/>
                </a:lnTo>
                <a:lnTo>
                  <a:pt x="405" y="142"/>
                </a:lnTo>
                <a:lnTo>
                  <a:pt x="409" y="144"/>
                </a:lnTo>
                <a:lnTo>
                  <a:pt x="413" y="148"/>
                </a:lnTo>
                <a:lnTo>
                  <a:pt x="417" y="150"/>
                </a:lnTo>
                <a:lnTo>
                  <a:pt x="421" y="152"/>
                </a:lnTo>
                <a:lnTo>
                  <a:pt x="426" y="156"/>
                </a:lnTo>
                <a:lnTo>
                  <a:pt x="430" y="159"/>
                </a:lnTo>
                <a:lnTo>
                  <a:pt x="434" y="163"/>
                </a:lnTo>
                <a:lnTo>
                  <a:pt x="438" y="167"/>
                </a:lnTo>
                <a:lnTo>
                  <a:pt x="440" y="169"/>
                </a:lnTo>
                <a:lnTo>
                  <a:pt x="442" y="171"/>
                </a:lnTo>
                <a:lnTo>
                  <a:pt x="446" y="175"/>
                </a:lnTo>
                <a:lnTo>
                  <a:pt x="447" y="177"/>
                </a:lnTo>
                <a:lnTo>
                  <a:pt x="451" y="181"/>
                </a:lnTo>
                <a:lnTo>
                  <a:pt x="455" y="184"/>
                </a:lnTo>
                <a:lnTo>
                  <a:pt x="459" y="190"/>
                </a:lnTo>
                <a:lnTo>
                  <a:pt x="465" y="194"/>
                </a:lnTo>
                <a:lnTo>
                  <a:pt x="469" y="198"/>
                </a:lnTo>
                <a:lnTo>
                  <a:pt x="472" y="204"/>
                </a:lnTo>
                <a:lnTo>
                  <a:pt x="478" y="207"/>
                </a:lnTo>
                <a:lnTo>
                  <a:pt x="484" y="213"/>
                </a:lnTo>
                <a:lnTo>
                  <a:pt x="488" y="219"/>
                </a:lnTo>
                <a:lnTo>
                  <a:pt x="494" y="223"/>
                </a:lnTo>
                <a:lnTo>
                  <a:pt x="499" y="229"/>
                </a:lnTo>
                <a:lnTo>
                  <a:pt x="503" y="232"/>
                </a:lnTo>
                <a:lnTo>
                  <a:pt x="509" y="238"/>
                </a:lnTo>
                <a:lnTo>
                  <a:pt x="515" y="244"/>
                </a:lnTo>
                <a:lnTo>
                  <a:pt x="518" y="248"/>
                </a:lnTo>
                <a:lnTo>
                  <a:pt x="524" y="253"/>
                </a:lnTo>
                <a:lnTo>
                  <a:pt x="528" y="257"/>
                </a:lnTo>
                <a:lnTo>
                  <a:pt x="532" y="261"/>
                </a:lnTo>
                <a:lnTo>
                  <a:pt x="536" y="265"/>
                </a:lnTo>
                <a:lnTo>
                  <a:pt x="540" y="269"/>
                </a:lnTo>
                <a:lnTo>
                  <a:pt x="543" y="273"/>
                </a:lnTo>
                <a:lnTo>
                  <a:pt x="547" y="275"/>
                </a:lnTo>
                <a:lnTo>
                  <a:pt x="549" y="278"/>
                </a:lnTo>
                <a:lnTo>
                  <a:pt x="551" y="280"/>
                </a:lnTo>
                <a:lnTo>
                  <a:pt x="553" y="282"/>
                </a:lnTo>
                <a:lnTo>
                  <a:pt x="555" y="284"/>
                </a:lnTo>
                <a:lnTo>
                  <a:pt x="557" y="284"/>
                </a:lnTo>
                <a:lnTo>
                  <a:pt x="559" y="284"/>
                </a:lnTo>
                <a:lnTo>
                  <a:pt x="559" y="282"/>
                </a:lnTo>
                <a:lnTo>
                  <a:pt x="561" y="282"/>
                </a:lnTo>
                <a:lnTo>
                  <a:pt x="563" y="280"/>
                </a:lnTo>
                <a:lnTo>
                  <a:pt x="566" y="277"/>
                </a:lnTo>
                <a:lnTo>
                  <a:pt x="568" y="275"/>
                </a:lnTo>
                <a:lnTo>
                  <a:pt x="572" y="273"/>
                </a:lnTo>
                <a:lnTo>
                  <a:pt x="574" y="271"/>
                </a:lnTo>
                <a:lnTo>
                  <a:pt x="578" y="267"/>
                </a:lnTo>
                <a:lnTo>
                  <a:pt x="582" y="265"/>
                </a:lnTo>
                <a:lnTo>
                  <a:pt x="586" y="263"/>
                </a:lnTo>
                <a:lnTo>
                  <a:pt x="590" y="263"/>
                </a:lnTo>
                <a:lnTo>
                  <a:pt x="591" y="261"/>
                </a:lnTo>
                <a:lnTo>
                  <a:pt x="595" y="259"/>
                </a:lnTo>
                <a:lnTo>
                  <a:pt x="599" y="259"/>
                </a:lnTo>
                <a:lnTo>
                  <a:pt x="603" y="257"/>
                </a:lnTo>
                <a:lnTo>
                  <a:pt x="607" y="257"/>
                </a:lnTo>
                <a:lnTo>
                  <a:pt x="611" y="255"/>
                </a:lnTo>
                <a:lnTo>
                  <a:pt x="614" y="255"/>
                </a:lnTo>
                <a:lnTo>
                  <a:pt x="620" y="255"/>
                </a:lnTo>
                <a:lnTo>
                  <a:pt x="624" y="255"/>
                </a:lnTo>
                <a:lnTo>
                  <a:pt x="628" y="255"/>
                </a:lnTo>
                <a:lnTo>
                  <a:pt x="632" y="257"/>
                </a:lnTo>
                <a:lnTo>
                  <a:pt x="636" y="257"/>
                </a:lnTo>
                <a:lnTo>
                  <a:pt x="639" y="259"/>
                </a:lnTo>
                <a:lnTo>
                  <a:pt x="643" y="259"/>
                </a:lnTo>
                <a:lnTo>
                  <a:pt x="647" y="261"/>
                </a:lnTo>
                <a:lnTo>
                  <a:pt x="651" y="263"/>
                </a:lnTo>
                <a:lnTo>
                  <a:pt x="657" y="265"/>
                </a:lnTo>
                <a:lnTo>
                  <a:pt x="661" y="267"/>
                </a:lnTo>
                <a:lnTo>
                  <a:pt x="664" y="271"/>
                </a:lnTo>
                <a:lnTo>
                  <a:pt x="668" y="273"/>
                </a:lnTo>
                <a:lnTo>
                  <a:pt x="672" y="277"/>
                </a:lnTo>
                <a:lnTo>
                  <a:pt x="676" y="280"/>
                </a:lnTo>
                <a:lnTo>
                  <a:pt x="680" y="284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0" y="6330950"/>
            <a:ext cx="9144000" cy="0"/>
          </a:xfrm>
          <a:prstGeom prst="line">
            <a:avLst/>
          </a:prstGeom>
          <a:noFill/>
          <a:ln w="12700" cap="sq">
            <a:solidFill>
              <a:srgbClr val="008A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NZ" dirty="0"/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0" y="6248400"/>
            <a:ext cx="8732838" cy="609600"/>
            <a:chOff x="0" y="3936"/>
            <a:chExt cx="5501" cy="384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0" y="3936"/>
              <a:ext cx="216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b="0" i="1" dirty="0">
                  <a:solidFill>
                    <a:srgbClr val="003D3D"/>
                  </a:solidFill>
                  <a:latin typeface="FrnkGothITC Hv BT" pitchFamily="34" charset="0"/>
                </a:rPr>
                <a:t> </a:t>
              </a:r>
              <a:r>
                <a:rPr lang="en-US" sz="1600" b="0" i="1" dirty="0">
                  <a:latin typeface="FrnkGothITC Hv BT" pitchFamily="34" charset="0"/>
                </a:rPr>
                <a:t>solutions </a:t>
              </a:r>
              <a:r>
                <a:rPr lang="en-US" sz="1600" b="0" i="1" dirty="0"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304" y="4010"/>
              <a:ext cx="2160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400" b="0" spc="100" dirty="0">
                  <a:latin typeface="FrnkGothITC Bk BT" pitchFamily="34" charset="0"/>
                </a:rPr>
                <a:t>PATTLE  DELAMORE PARTNERS LTD</a:t>
              </a: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4630" y="4039"/>
              <a:ext cx="0" cy="281"/>
            </a:xfrm>
            <a:prstGeom prst="line">
              <a:avLst/>
            </a:prstGeom>
            <a:noFill/>
            <a:ln w="12700" cap="sq">
              <a:solidFill>
                <a:srgbClr val="008A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5040" y="4077"/>
              <a:ext cx="174" cy="178"/>
            </a:xfrm>
            <a:custGeom>
              <a:avLst/>
              <a:gdLst/>
              <a:ahLst/>
              <a:cxnLst>
                <a:cxn ang="0">
                  <a:pos x="200" y="2"/>
                </a:cxn>
                <a:cxn ang="0">
                  <a:pos x="178" y="6"/>
                </a:cxn>
                <a:cxn ang="0">
                  <a:pos x="158" y="15"/>
                </a:cxn>
                <a:cxn ang="0">
                  <a:pos x="140" y="27"/>
                </a:cxn>
                <a:cxn ang="0">
                  <a:pos x="124" y="41"/>
                </a:cxn>
                <a:cxn ang="0">
                  <a:pos x="110" y="57"/>
                </a:cxn>
                <a:cxn ang="0">
                  <a:pos x="103" y="71"/>
                </a:cxn>
                <a:cxn ang="0">
                  <a:pos x="101" y="76"/>
                </a:cxn>
                <a:cxn ang="0">
                  <a:pos x="98" y="81"/>
                </a:cxn>
                <a:cxn ang="0">
                  <a:pos x="96" y="87"/>
                </a:cxn>
                <a:cxn ang="0">
                  <a:pos x="94" y="93"/>
                </a:cxn>
                <a:cxn ang="0">
                  <a:pos x="76" y="356"/>
                </a:cxn>
                <a:cxn ang="0">
                  <a:pos x="133" y="230"/>
                </a:cxn>
                <a:cxn ang="0">
                  <a:pos x="146" y="239"/>
                </a:cxn>
                <a:cxn ang="0">
                  <a:pos x="161" y="247"/>
                </a:cxn>
                <a:cxn ang="0">
                  <a:pos x="176" y="254"/>
                </a:cxn>
                <a:cxn ang="0">
                  <a:pos x="191" y="258"/>
                </a:cxn>
                <a:cxn ang="0">
                  <a:pos x="208" y="260"/>
                </a:cxn>
                <a:cxn ang="0">
                  <a:pos x="231" y="260"/>
                </a:cxn>
                <a:cxn ang="0">
                  <a:pos x="263" y="253"/>
                </a:cxn>
                <a:cxn ang="0">
                  <a:pos x="291" y="239"/>
                </a:cxn>
                <a:cxn ang="0">
                  <a:pos x="314" y="218"/>
                </a:cxn>
                <a:cxn ang="0">
                  <a:pos x="333" y="193"/>
                </a:cxn>
                <a:cxn ang="0">
                  <a:pos x="344" y="163"/>
                </a:cxn>
                <a:cxn ang="0">
                  <a:pos x="348" y="130"/>
                </a:cxn>
                <a:cxn ang="0">
                  <a:pos x="344" y="98"/>
                </a:cxn>
                <a:cxn ang="0">
                  <a:pos x="333" y="69"/>
                </a:cxn>
                <a:cxn ang="0">
                  <a:pos x="314" y="43"/>
                </a:cxn>
                <a:cxn ang="0">
                  <a:pos x="291" y="22"/>
                </a:cxn>
                <a:cxn ang="0">
                  <a:pos x="263" y="8"/>
                </a:cxn>
                <a:cxn ang="0">
                  <a:pos x="231" y="2"/>
                </a:cxn>
                <a:cxn ang="0">
                  <a:pos x="213" y="189"/>
                </a:cxn>
                <a:cxn ang="0">
                  <a:pos x="198" y="186"/>
                </a:cxn>
                <a:cxn ang="0">
                  <a:pos x="186" y="179"/>
                </a:cxn>
                <a:cxn ang="0">
                  <a:pos x="174" y="169"/>
                </a:cxn>
                <a:cxn ang="0">
                  <a:pos x="166" y="158"/>
                </a:cxn>
                <a:cxn ang="0">
                  <a:pos x="162" y="145"/>
                </a:cxn>
                <a:cxn ang="0">
                  <a:pos x="159" y="130"/>
                </a:cxn>
                <a:cxn ang="0">
                  <a:pos x="162" y="116"/>
                </a:cxn>
                <a:cxn ang="0">
                  <a:pos x="166" y="102"/>
                </a:cxn>
                <a:cxn ang="0">
                  <a:pos x="174" y="92"/>
                </a:cxn>
                <a:cxn ang="0">
                  <a:pos x="186" y="83"/>
                </a:cxn>
                <a:cxn ang="0">
                  <a:pos x="198" y="76"/>
                </a:cxn>
                <a:cxn ang="0">
                  <a:pos x="213" y="72"/>
                </a:cxn>
                <a:cxn ang="0">
                  <a:pos x="228" y="73"/>
                </a:cxn>
                <a:cxn ang="0">
                  <a:pos x="241" y="77"/>
                </a:cxn>
                <a:cxn ang="0">
                  <a:pos x="253" y="84"/>
                </a:cxn>
                <a:cxn ang="0">
                  <a:pos x="263" y="93"/>
                </a:cxn>
                <a:cxn ang="0">
                  <a:pos x="270" y="106"/>
                </a:cxn>
                <a:cxn ang="0">
                  <a:pos x="275" y="119"/>
                </a:cxn>
                <a:cxn ang="0">
                  <a:pos x="276" y="134"/>
                </a:cxn>
                <a:cxn ang="0">
                  <a:pos x="274" y="147"/>
                </a:cxn>
                <a:cxn ang="0">
                  <a:pos x="268" y="161"/>
                </a:cxn>
                <a:cxn ang="0">
                  <a:pos x="260" y="172"/>
                </a:cxn>
                <a:cxn ang="0">
                  <a:pos x="248" y="180"/>
                </a:cxn>
                <a:cxn ang="0">
                  <a:pos x="236" y="187"/>
                </a:cxn>
                <a:cxn ang="0">
                  <a:pos x="221" y="189"/>
                </a:cxn>
              </a:cxnLst>
              <a:rect l="0" t="0" r="r" b="b"/>
              <a:pathLst>
                <a:path w="348" h="356">
                  <a:moveTo>
                    <a:pt x="218" y="0"/>
                  </a:moveTo>
                  <a:lnTo>
                    <a:pt x="214" y="0"/>
                  </a:lnTo>
                  <a:lnTo>
                    <a:pt x="209" y="0"/>
                  </a:lnTo>
                  <a:lnTo>
                    <a:pt x="205" y="2"/>
                  </a:lnTo>
                  <a:lnTo>
                    <a:pt x="200" y="2"/>
                  </a:lnTo>
                  <a:lnTo>
                    <a:pt x="195" y="3"/>
                  </a:lnTo>
                  <a:lnTo>
                    <a:pt x="191" y="3"/>
                  </a:lnTo>
                  <a:lnTo>
                    <a:pt x="187" y="4"/>
                  </a:lnTo>
                  <a:lnTo>
                    <a:pt x="183" y="5"/>
                  </a:lnTo>
                  <a:lnTo>
                    <a:pt x="178" y="6"/>
                  </a:lnTo>
                  <a:lnTo>
                    <a:pt x="174" y="8"/>
                  </a:lnTo>
                  <a:lnTo>
                    <a:pt x="170" y="10"/>
                  </a:lnTo>
                  <a:lnTo>
                    <a:pt x="166" y="11"/>
                  </a:lnTo>
                  <a:lnTo>
                    <a:pt x="162" y="13"/>
                  </a:lnTo>
                  <a:lnTo>
                    <a:pt x="158" y="15"/>
                  </a:lnTo>
                  <a:lnTo>
                    <a:pt x="154" y="17"/>
                  </a:lnTo>
                  <a:lnTo>
                    <a:pt x="150" y="19"/>
                  </a:lnTo>
                  <a:lnTo>
                    <a:pt x="147" y="21"/>
                  </a:lnTo>
                  <a:lnTo>
                    <a:pt x="143" y="24"/>
                  </a:lnTo>
                  <a:lnTo>
                    <a:pt x="140" y="27"/>
                  </a:lnTo>
                  <a:lnTo>
                    <a:pt x="136" y="29"/>
                  </a:lnTo>
                  <a:lnTo>
                    <a:pt x="133" y="32"/>
                  </a:lnTo>
                  <a:lnTo>
                    <a:pt x="129" y="35"/>
                  </a:lnTo>
                  <a:lnTo>
                    <a:pt x="127" y="37"/>
                  </a:lnTo>
                  <a:lnTo>
                    <a:pt x="124" y="41"/>
                  </a:lnTo>
                  <a:lnTo>
                    <a:pt x="121" y="44"/>
                  </a:lnTo>
                  <a:lnTo>
                    <a:pt x="118" y="47"/>
                  </a:lnTo>
                  <a:lnTo>
                    <a:pt x="116" y="50"/>
                  </a:lnTo>
                  <a:lnTo>
                    <a:pt x="112" y="54"/>
                  </a:lnTo>
                  <a:lnTo>
                    <a:pt x="110" y="57"/>
                  </a:lnTo>
                  <a:lnTo>
                    <a:pt x="107" y="62"/>
                  </a:lnTo>
                  <a:lnTo>
                    <a:pt x="105" y="65"/>
                  </a:lnTo>
                  <a:lnTo>
                    <a:pt x="103" y="69"/>
                  </a:lnTo>
                  <a:lnTo>
                    <a:pt x="103" y="70"/>
                  </a:lnTo>
                  <a:lnTo>
                    <a:pt x="103" y="71"/>
                  </a:lnTo>
                  <a:lnTo>
                    <a:pt x="102" y="71"/>
                  </a:lnTo>
                  <a:lnTo>
                    <a:pt x="102" y="72"/>
                  </a:lnTo>
                  <a:lnTo>
                    <a:pt x="102" y="73"/>
                  </a:lnTo>
                  <a:lnTo>
                    <a:pt x="101" y="74"/>
                  </a:lnTo>
                  <a:lnTo>
                    <a:pt x="101" y="76"/>
                  </a:lnTo>
                  <a:lnTo>
                    <a:pt x="101" y="77"/>
                  </a:lnTo>
                  <a:lnTo>
                    <a:pt x="99" y="78"/>
                  </a:lnTo>
                  <a:lnTo>
                    <a:pt x="99" y="79"/>
                  </a:lnTo>
                  <a:lnTo>
                    <a:pt x="98" y="80"/>
                  </a:lnTo>
                  <a:lnTo>
                    <a:pt x="98" y="81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7" y="85"/>
                  </a:lnTo>
                  <a:lnTo>
                    <a:pt x="96" y="86"/>
                  </a:lnTo>
                  <a:lnTo>
                    <a:pt x="96" y="87"/>
                  </a:lnTo>
                  <a:lnTo>
                    <a:pt x="96" y="88"/>
                  </a:lnTo>
                  <a:lnTo>
                    <a:pt x="95" y="90"/>
                  </a:lnTo>
                  <a:lnTo>
                    <a:pt x="95" y="91"/>
                  </a:lnTo>
                  <a:lnTo>
                    <a:pt x="94" y="92"/>
                  </a:lnTo>
                  <a:lnTo>
                    <a:pt x="94" y="93"/>
                  </a:lnTo>
                  <a:lnTo>
                    <a:pt x="94" y="94"/>
                  </a:lnTo>
                  <a:lnTo>
                    <a:pt x="92" y="95"/>
                  </a:lnTo>
                  <a:lnTo>
                    <a:pt x="92" y="97"/>
                  </a:lnTo>
                  <a:lnTo>
                    <a:pt x="0" y="356"/>
                  </a:lnTo>
                  <a:lnTo>
                    <a:pt x="76" y="356"/>
                  </a:lnTo>
                  <a:lnTo>
                    <a:pt x="124" y="220"/>
                  </a:lnTo>
                  <a:lnTo>
                    <a:pt x="126" y="223"/>
                  </a:lnTo>
                  <a:lnTo>
                    <a:pt x="128" y="225"/>
                  </a:lnTo>
                  <a:lnTo>
                    <a:pt x="131" y="227"/>
                  </a:lnTo>
                  <a:lnTo>
                    <a:pt x="133" y="230"/>
                  </a:lnTo>
                  <a:lnTo>
                    <a:pt x="135" y="231"/>
                  </a:lnTo>
                  <a:lnTo>
                    <a:pt x="139" y="233"/>
                  </a:lnTo>
                  <a:lnTo>
                    <a:pt x="141" y="236"/>
                  </a:lnTo>
                  <a:lnTo>
                    <a:pt x="143" y="237"/>
                  </a:lnTo>
                  <a:lnTo>
                    <a:pt x="146" y="239"/>
                  </a:lnTo>
                  <a:lnTo>
                    <a:pt x="149" y="241"/>
                  </a:lnTo>
                  <a:lnTo>
                    <a:pt x="151" y="242"/>
                  </a:lnTo>
                  <a:lnTo>
                    <a:pt x="155" y="244"/>
                  </a:lnTo>
                  <a:lnTo>
                    <a:pt x="157" y="246"/>
                  </a:lnTo>
                  <a:lnTo>
                    <a:pt x="161" y="247"/>
                  </a:lnTo>
                  <a:lnTo>
                    <a:pt x="163" y="248"/>
                  </a:lnTo>
                  <a:lnTo>
                    <a:pt x="166" y="249"/>
                  </a:lnTo>
                  <a:lnTo>
                    <a:pt x="169" y="252"/>
                  </a:lnTo>
                  <a:lnTo>
                    <a:pt x="172" y="253"/>
                  </a:lnTo>
                  <a:lnTo>
                    <a:pt x="176" y="254"/>
                  </a:lnTo>
                  <a:lnTo>
                    <a:pt x="178" y="254"/>
                  </a:lnTo>
                  <a:lnTo>
                    <a:pt x="181" y="255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191" y="258"/>
                  </a:lnTo>
                  <a:lnTo>
                    <a:pt x="194" y="259"/>
                  </a:lnTo>
                  <a:lnTo>
                    <a:pt x="198" y="259"/>
                  </a:lnTo>
                  <a:lnTo>
                    <a:pt x="201" y="260"/>
                  </a:lnTo>
                  <a:lnTo>
                    <a:pt x="205" y="260"/>
                  </a:lnTo>
                  <a:lnTo>
                    <a:pt x="208" y="260"/>
                  </a:lnTo>
                  <a:lnTo>
                    <a:pt x="211" y="261"/>
                  </a:lnTo>
                  <a:lnTo>
                    <a:pt x="215" y="261"/>
                  </a:lnTo>
                  <a:lnTo>
                    <a:pt x="218" y="261"/>
                  </a:lnTo>
                  <a:lnTo>
                    <a:pt x="225" y="261"/>
                  </a:lnTo>
                  <a:lnTo>
                    <a:pt x="231" y="260"/>
                  </a:lnTo>
                  <a:lnTo>
                    <a:pt x="238" y="260"/>
                  </a:lnTo>
                  <a:lnTo>
                    <a:pt x="245" y="259"/>
                  </a:lnTo>
                  <a:lnTo>
                    <a:pt x="251" y="256"/>
                  </a:lnTo>
                  <a:lnTo>
                    <a:pt x="256" y="255"/>
                  </a:lnTo>
                  <a:lnTo>
                    <a:pt x="263" y="253"/>
                  </a:lnTo>
                  <a:lnTo>
                    <a:pt x="269" y="251"/>
                  </a:lnTo>
                  <a:lnTo>
                    <a:pt x="275" y="248"/>
                  </a:lnTo>
                  <a:lnTo>
                    <a:pt x="280" y="245"/>
                  </a:lnTo>
                  <a:lnTo>
                    <a:pt x="285" y="242"/>
                  </a:lnTo>
                  <a:lnTo>
                    <a:pt x="291" y="239"/>
                  </a:lnTo>
                  <a:lnTo>
                    <a:pt x="296" y="234"/>
                  </a:lnTo>
                  <a:lnTo>
                    <a:pt x="300" y="231"/>
                  </a:lnTo>
                  <a:lnTo>
                    <a:pt x="306" y="227"/>
                  </a:lnTo>
                  <a:lnTo>
                    <a:pt x="310" y="223"/>
                  </a:lnTo>
                  <a:lnTo>
                    <a:pt x="314" y="218"/>
                  </a:lnTo>
                  <a:lnTo>
                    <a:pt x="319" y="214"/>
                  </a:lnTo>
                  <a:lnTo>
                    <a:pt x="322" y="209"/>
                  </a:lnTo>
                  <a:lnTo>
                    <a:pt x="326" y="203"/>
                  </a:lnTo>
                  <a:lnTo>
                    <a:pt x="329" y="198"/>
                  </a:lnTo>
                  <a:lnTo>
                    <a:pt x="333" y="193"/>
                  </a:lnTo>
                  <a:lnTo>
                    <a:pt x="335" y="187"/>
                  </a:lnTo>
                  <a:lnTo>
                    <a:pt x="339" y="181"/>
                  </a:lnTo>
                  <a:lnTo>
                    <a:pt x="341" y="175"/>
                  </a:lnTo>
                  <a:lnTo>
                    <a:pt x="342" y="169"/>
                  </a:lnTo>
                  <a:lnTo>
                    <a:pt x="344" y="163"/>
                  </a:lnTo>
                  <a:lnTo>
                    <a:pt x="345" y="157"/>
                  </a:lnTo>
                  <a:lnTo>
                    <a:pt x="347" y="151"/>
                  </a:lnTo>
                  <a:lnTo>
                    <a:pt x="348" y="144"/>
                  </a:lnTo>
                  <a:lnTo>
                    <a:pt x="348" y="137"/>
                  </a:lnTo>
                  <a:lnTo>
                    <a:pt x="348" y="130"/>
                  </a:lnTo>
                  <a:lnTo>
                    <a:pt x="348" y="124"/>
                  </a:lnTo>
                  <a:lnTo>
                    <a:pt x="348" y="117"/>
                  </a:lnTo>
                  <a:lnTo>
                    <a:pt x="347" y="110"/>
                  </a:lnTo>
                  <a:lnTo>
                    <a:pt x="345" y="105"/>
                  </a:lnTo>
                  <a:lnTo>
                    <a:pt x="344" y="98"/>
                  </a:lnTo>
                  <a:lnTo>
                    <a:pt x="342" y="92"/>
                  </a:lnTo>
                  <a:lnTo>
                    <a:pt x="341" y="86"/>
                  </a:lnTo>
                  <a:lnTo>
                    <a:pt x="339" y="80"/>
                  </a:lnTo>
                  <a:lnTo>
                    <a:pt x="335" y="74"/>
                  </a:lnTo>
                  <a:lnTo>
                    <a:pt x="333" y="69"/>
                  </a:lnTo>
                  <a:lnTo>
                    <a:pt x="329" y="63"/>
                  </a:lnTo>
                  <a:lnTo>
                    <a:pt x="326" y="58"/>
                  </a:lnTo>
                  <a:lnTo>
                    <a:pt x="322" y="52"/>
                  </a:lnTo>
                  <a:lnTo>
                    <a:pt x="319" y="48"/>
                  </a:lnTo>
                  <a:lnTo>
                    <a:pt x="314" y="43"/>
                  </a:lnTo>
                  <a:lnTo>
                    <a:pt x="310" y="39"/>
                  </a:lnTo>
                  <a:lnTo>
                    <a:pt x="306" y="34"/>
                  </a:lnTo>
                  <a:lnTo>
                    <a:pt x="300" y="30"/>
                  </a:lnTo>
                  <a:lnTo>
                    <a:pt x="296" y="26"/>
                  </a:lnTo>
                  <a:lnTo>
                    <a:pt x="291" y="22"/>
                  </a:lnTo>
                  <a:lnTo>
                    <a:pt x="285" y="19"/>
                  </a:lnTo>
                  <a:lnTo>
                    <a:pt x="280" y="17"/>
                  </a:lnTo>
                  <a:lnTo>
                    <a:pt x="275" y="13"/>
                  </a:lnTo>
                  <a:lnTo>
                    <a:pt x="269" y="11"/>
                  </a:lnTo>
                  <a:lnTo>
                    <a:pt x="263" y="8"/>
                  </a:lnTo>
                  <a:lnTo>
                    <a:pt x="256" y="6"/>
                  </a:lnTo>
                  <a:lnTo>
                    <a:pt x="251" y="5"/>
                  </a:lnTo>
                  <a:lnTo>
                    <a:pt x="245" y="3"/>
                  </a:lnTo>
                  <a:lnTo>
                    <a:pt x="238" y="2"/>
                  </a:lnTo>
                  <a:lnTo>
                    <a:pt x="231" y="2"/>
                  </a:lnTo>
                  <a:lnTo>
                    <a:pt x="225" y="0"/>
                  </a:lnTo>
                  <a:lnTo>
                    <a:pt x="218" y="0"/>
                  </a:lnTo>
                  <a:close/>
                  <a:moveTo>
                    <a:pt x="218" y="189"/>
                  </a:moveTo>
                  <a:lnTo>
                    <a:pt x="215" y="189"/>
                  </a:lnTo>
                  <a:lnTo>
                    <a:pt x="213" y="189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3" y="187"/>
                  </a:lnTo>
                  <a:lnTo>
                    <a:pt x="201" y="187"/>
                  </a:lnTo>
                  <a:lnTo>
                    <a:pt x="198" y="186"/>
                  </a:lnTo>
                  <a:lnTo>
                    <a:pt x="195" y="185"/>
                  </a:lnTo>
                  <a:lnTo>
                    <a:pt x="193" y="183"/>
                  </a:lnTo>
                  <a:lnTo>
                    <a:pt x="191" y="182"/>
                  </a:lnTo>
                  <a:lnTo>
                    <a:pt x="188" y="180"/>
                  </a:lnTo>
                  <a:lnTo>
                    <a:pt x="186" y="179"/>
                  </a:lnTo>
                  <a:lnTo>
                    <a:pt x="184" y="178"/>
                  </a:lnTo>
                  <a:lnTo>
                    <a:pt x="181" y="175"/>
                  </a:lnTo>
                  <a:lnTo>
                    <a:pt x="179" y="174"/>
                  </a:lnTo>
                  <a:lnTo>
                    <a:pt x="177" y="172"/>
                  </a:lnTo>
                  <a:lnTo>
                    <a:pt x="174" y="169"/>
                  </a:lnTo>
                  <a:lnTo>
                    <a:pt x="173" y="167"/>
                  </a:lnTo>
                  <a:lnTo>
                    <a:pt x="171" y="166"/>
                  </a:lnTo>
                  <a:lnTo>
                    <a:pt x="170" y="164"/>
                  </a:lnTo>
                  <a:lnTo>
                    <a:pt x="169" y="161"/>
                  </a:lnTo>
                  <a:lnTo>
                    <a:pt x="166" y="158"/>
                  </a:lnTo>
                  <a:lnTo>
                    <a:pt x="165" y="156"/>
                  </a:lnTo>
                  <a:lnTo>
                    <a:pt x="164" y="153"/>
                  </a:lnTo>
                  <a:lnTo>
                    <a:pt x="163" y="151"/>
                  </a:lnTo>
                  <a:lnTo>
                    <a:pt x="163" y="147"/>
                  </a:lnTo>
                  <a:lnTo>
                    <a:pt x="162" y="145"/>
                  </a:lnTo>
                  <a:lnTo>
                    <a:pt x="161" y="143"/>
                  </a:lnTo>
                  <a:lnTo>
                    <a:pt x="161" y="139"/>
                  </a:lnTo>
                  <a:lnTo>
                    <a:pt x="161" y="137"/>
                  </a:lnTo>
                  <a:lnTo>
                    <a:pt x="159" y="134"/>
                  </a:lnTo>
                  <a:lnTo>
                    <a:pt x="159" y="130"/>
                  </a:lnTo>
                  <a:lnTo>
                    <a:pt x="159" y="128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19"/>
                  </a:lnTo>
                  <a:lnTo>
                    <a:pt x="162" y="116"/>
                  </a:lnTo>
                  <a:lnTo>
                    <a:pt x="163" y="113"/>
                  </a:lnTo>
                  <a:lnTo>
                    <a:pt x="163" y="110"/>
                  </a:lnTo>
                  <a:lnTo>
                    <a:pt x="164" y="108"/>
                  </a:lnTo>
                  <a:lnTo>
                    <a:pt x="165" y="106"/>
                  </a:lnTo>
                  <a:lnTo>
                    <a:pt x="166" y="102"/>
                  </a:lnTo>
                  <a:lnTo>
                    <a:pt x="169" y="100"/>
                  </a:lnTo>
                  <a:lnTo>
                    <a:pt x="170" y="98"/>
                  </a:lnTo>
                  <a:lnTo>
                    <a:pt x="171" y="95"/>
                  </a:lnTo>
                  <a:lnTo>
                    <a:pt x="173" y="93"/>
                  </a:lnTo>
                  <a:lnTo>
                    <a:pt x="174" y="92"/>
                  </a:lnTo>
                  <a:lnTo>
                    <a:pt x="177" y="90"/>
                  </a:lnTo>
                  <a:lnTo>
                    <a:pt x="179" y="87"/>
                  </a:lnTo>
                  <a:lnTo>
                    <a:pt x="181" y="86"/>
                  </a:lnTo>
                  <a:lnTo>
                    <a:pt x="184" y="84"/>
                  </a:lnTo>
                  <a:lnTo>
                    <a:pt x="186" y="83"/>
                  </a:lnTo>
                  <a:lnTo>
                    <a:pt x="188" y="80"/>
                  </a:lnTo>
                  <a:lnTo>
                    <a:pt x="191" y="79"/>
                  </a:lnTo>
                  <a:lnTo>
                    <a:pt x="193" y="78"/>
                  </a:lnTo>
                  <a:lnTo>
                    <a:pt x="195" y="77"/>
                  </a:lnTo>
                  <a:lnTo>
                    <a:pt x="198" y="76"/>
                  </a:lnTo>
                  <a:lnTo>
                    <a:pt x="201" y="74"/>
                  </a:lnTo>
                  <a:lnTo>
                    <a:pt x="203" y="74"/>
                  </a:lnTo>
                  <a:lnTo>
                    <a:pt x="207" y="73"/>
                  </a:lnTo>
                  <a:lnTo>
                    <a:pt x="209" y="73"/>
                  </a:lnTo>
                  <a:lnTo>
                    <a:pt x="213" y="72"/>
                  </a:lnTo>
                  <a:lnTo>
                    <a:pt x="215" y="72"/>
                  </a:lnTo>
                  <a:lnTo>
                    <a:pt x="218" y="72"/>
                  </a:lnTo>
                  <a:lnTo>
                    <a:pt x="221" y="72"/>
                  </a:lnTo>
                  <a:lnTo>
                    <a:pt x="224" y="72"/>
                  </a:lnTo>
                  <a:lnTo>
                    <a:pt x="228" y="73"/>
                  </a:lnTo>
                  <a:lnTo>
                    <a:pt x="230" y="73"/>
                  </a:lnTo>
                  <a:lnTo>
                    <a:pt x="232" y="74"/>
                  </a:lnTo>
                  <a:lnTo>
                    <a:pt x="236" y="74"/>
                  </a:lnTo>
                  <a:lnTo>
                    <a:pt x="238" y="76"/>
                  </a:lnTo>
                  <a:lnTo>
                    <a:pt x="241" y="77"/>
                  </a:lnTo>
                  <a:lnTo>
                    <a:pt x="244" y="78"/>
                  </a:lnTo>
                  <a:lnTo>
                    <a:pt x="246" y="79"/>
                  </a:lnTo>
                  <a:lnTo>
                    <a:pt x="248" y="80"/>
                  </a:lnTo>
                  <a:lnTo>
                    <a:pt x="251" y="83"/>
                  </a:lnTo>
                  <a:lnTo>
                    <a:pt x="253" y="84"/>
                  </a:lnTo>
                  <a:lnTo>
                    <a:pt x="255" y="86"/>
                  </a:lnTo>
                  <a:lnTo>
                    <a:pt x="258" y="87"/>
                  </a:lnTo>
                  <a:lnTo>
                    <a:pt x="260" y="90"/>
                  </a:lnTo>
                  <a:lnTo>
                    <a:pt x="261" y="92"/>
                  </a:lnTo>
                  <a:lnTo>
                    <a:pt x="263" y="93"/>
                  </a:lnTo>
                  <a:lnTo>
                    <a:pt x="265" y="95"/>
                  </a:lnTo>
                  <a:lnTo>
                    <a:pt x="267" y="98"/>
                  </a:lnTo>
                  <a:lnTo>
                    <a:pt x="268" y="100"/>
                  </a:lnTo>
                  <a:lnTo>
                    <a:pt x="269" y="102"/>
                  </a:lnTo>
                  <a:lnTo>
                    <a:pt x="270" y="106"/>
                  </a:lnTo>
                  <a:lnTo>
                    <a:pt x="272" y="108"/>
                  </a:lnTo>
                  <a:lnTo>
                    <a:pt x="273" y="110"/>
                  </a:lnTo>
                  <a:lnTo>
                    <a:pt x="274" y="113"/>
                  </a:lnTo>
                  <a:lnTo>
                    <a:pt x="275" y="116"/>
                  </a:lnTo>
                  <a:lnTo>
                    <a:pt x="275" y="119"/>
                  </a:lnTo>
                  <a:lnTo>
                    <a:pt x="276" y="122"/>
                  </a:lnTo>
                  <a:lnTo>
                    <a:pt x="276" y="124"/>
                  </a:lnTo>
                  <a:lnTo>
                    <a:pt x="276" y="128"/>
                  </a:lnTo>
                  <a:lnTo>
                    <a:pt x="276" y="130"/>
                  </a:lnTo>
                  <a:lnTo>
                    <a:pt x="276" y="134"/>
                  </a:lnTo>
                  <a:lnTo>
                    <a:pt x="276" y="137"/>
                  </a:lnTo>
                  <a:lnTo>
                    <a:pt x="276" y="139"/>
                  </a:lnTo>
                  <a:lnTo>
                    <a:pt x="275" y="143"/>
                  </a:lnTo>
                  <a:lnTo>
                    <a:pt x="275" y="145"/>
                  </a:lnTo>
                  <a:lnTo>
                    <a:pt x="274" y="147"/>
                  </a:lnTo>
                  <a:lnTo>
                    <a:pt x="273" y="151"/>
                  </a:lnTo>
                  <a:lnTo>
                    <a:pt x="272" y="153"/>
                  </a:lnTo>
                  <a:lnTo>
                    <a:pt x="270" y="156"/>
                  </a:lnTo>
                  <a:lnTo>
                    <a:pt x="269" y="158"/>
                  </a:lnTo>
                  <a:lnTo>
                    <a:pt x="268" y="161"/>
                  </a:lnTo>
                  <a:lnTo>
                    <a:pt x="267" y="164"/>
                  </a:lnTo>
                  <a:lnTo>
                    <a:pt x="265" y="166"/>
                  </a:lnTo>
                  <a:lnTo>
                    <a:pt x="263" y="167"/>
                  </a:lnTo>
                  <a:lnTo>
                    <a:pt x="261" y="169"/>
                  </a:lnTo>
                  <a:lnTo>
                    <a:pt x="260" y="172"/>
                  </a:lnTo>
                  <a:lnTo>
                    <a:pt x="258" y="174"/>
                  </a:lnTo>
                  <a:lnTo>
                    <a:pt x="255" y="175"/>
                  </a:lnTo>
                  <a:lnTo>
                    <a:pt x="253" y="178"/>
                  </a:lnTo>
                  <a:lnTo>
                    <a:pt x="251" y="179"/>
                  </a:lnTo>
                  <a:lnTo>
                    <a:pt x="248" y="180"/>
                  </a:lnTo>
                  <a:lnTo>
                    <a:pt x="246" y="182"/>
                  </a:lnTo>
                  <a:lnTo>
                    <a:pt x="244" y="183"/>
                  </a:lnTo>
                  <a:lnTo>
                    <a:pt x="241" y="185"/>
                  </a:lnTo>
                  <a:lnTo>
                    <a:pt x="238" y="186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30" y="188"/>
                  </a:lnTo>
                  <a:lnTo>
                    <a:pt x="228" y="188"/>
                  </a:lnTo>
                  <a:lnTo>
                    <a:pt x="224" y="189"/>
                  </a:lnTo>
                  <a:lnTo>
                    <a:pt x="221" y="189"/>
                  </a:lnTo>
                  <a:lnTo>
                    <a:pt x="218" y="1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5327" y="4077"/>
              <a:ext cx="174" cy="178"/>
            </a:xfrm>
            <a:custGeom>
              <a:avLst/>
              <a:gdLst/>
              <a:ahLst/>
              <a:cxnLst>
                <a:cxn ang="0">
                  <a:pos x="200" y="2"/>
                </a:cxn>
                <a:cxn ang="0">
                  <a:pos x="178" y="6"/>
                </a:cxn>
                <a:cxn ang="0">
                  <a:pos x="157" y="15"/>
                </a:cxn>
                <a:cxn ang="0">
                  <a:pos x="140" y="27"/>
                </a:cxn>
                <a:cxn ang="0">
                  <a:pos x="124" y="41"/>
                </a:cxn>
                <a:cxn ang="0">
                  <a:pos x="110" y="57"/>
                </a:cxn>
                <a:cxn ang="0">
                  <a:pos x="103" y="71"/>
                </a:cxn>
                <a:cxn ang="0">
                  <a:pos x="101" y="74"/>
                </a:cxn>
                <a:cxn ang="0">
                  <a:pos x="98" y="79"/>
                </a:cxn>
                <a:cxn ang="0">
                  <a:pos x="96" y="85"/>
                </a:cxn>
                <a:cxn ang="0">
                  <a:pos x="94" y="91"/>
                </a:cxn>
                <a:cxn ang="0">
                  <a:pos x="93" y="97"/>
                </a:cxn>
                <a:cxn ang="0">
                  <a:pos x="128" y="225"/>
                </a:cxn>
                <a:cxn ang="0">
                  <a:pos x="141" y="236"/>
                </a:cxn>
                <a:cxn ang="0">
                  <a:pos x="154" y="244"/>
                </a:cxn>
                <a:cxn ang="0">
                  <a:pos x="169" y="252"/>
                </a:cxn>
                <a:cxn ang="0">
                  <a:pos x="184" y="256"/>
                </a:cxn>
                <a:cxn ang="0">
                  <a:pos x="201" y="260"/>
                </a:cxn>
                <a:cxn ang="0">
                  <a:pos x="217" y="261"/>
                </a:cxn>
                <a:cxn ang="0">
                  <a:pos x="251" y="256"/>
                </a:cxn>
                <a:cxn ang="0">
                  <a:pos x="280" y="245"/>
                </a:cxn>
                <a:cxn ang="0">
                  <a:pos x="305" y="227"/>
                </a:cxn>
                <a:cxn ang="0">
                  <a:pos x="326" y="203"/>
                </a:cxn>
                <a:cxn ang="0">
                  <a:pos x="340" y="175"/>
                </a:cxn>
                <a:cxn ang="0">
                  <a:pos x="347" y="144"/>
                </a:cxn>
                <a:cxn ang="0">
                  <a:pos x="347" y="110"/>
                </a:cxn>
                <a:cxn ang="0">
                  <a:pos x="338" y="80"/>
                </a:cxn>
                <a:cxn ang="0">
                  <a:pos x="323" y="52"/>
                </a:cxn>
                <a:cxn ang="0">
                  <a:pos x="301" y="30"/>
                </a:cxn>
                <a:cxn ang="0">
                  <a:pos x="274" y="13"/>
                </a:cxn>
                <a:cxn ang="0">
                  <a:pos x="244" y="3"/>
                </a:cxn>
                <a:cxn ang="0">
                  <a:pos x="217" y="189"/>
                </a:cxn>
                <a:cxn ang="0">
                  <a:pos x="204" y="187"/>
                </a:cxn>
                <a:cxn ang="0">
                  <a:pos x="190" y="182"/>
                </a:cxn>
                <a:cxn ang="0">
                  <a:pos x="178" y="174"/>
                </a:cxn>
                <a:cxn ang="0">
                  <a:pos x="170" y="164"/>
                </a:cxn>
                <a:cxn ang="0">
                  <a:pos x="163" y="151"/>
                </a:cxn>
                <a:cxn ang="0">
                  <a:pos x="160" y="137"/>
                </a:cxn>
                <a:cxn ang="0">
                  <a:pos x="161" y="122"/>
                </a:cxn>
                <a:cxn ang="0">
                  <a:pos x="164" y="108"/>
                </a:cxn>
                <a:cxn ang="0">
                  <a:pos x="171" y="95"/>
                </a:cxn>
                <a:cxn ang="0">
                  <a:pos x="180" y="86"/>
                </a:cxn>
                <a:cxn ang="0">
                  <a:pos x="193" y="78"/>
                </a:cxn>
                <a:cxn ang="0">
                  <a:pos x="206" y="73"/>
                </a:cxn>
                <a:cxn ang="0">
                  <a:pos x="221" y="72"/>
                </a:cxn>
                <a:cxn ang="0">
                  <a:pos x="235" y="74"/>
                </a:cxn>
                <a:cxn ang="0">
                  <a:pos x="249" y="80"/>
                </a:cxn>
                <a:cxn ang="0">
                  <a:pos x="259" y="90"/>
                </a:cxn>
                <a:cxn ang="0">
                  <a:pos x="268" y="100"/>
                </a:cxn>
                <a:cxn ang="0">
                  <a:pos x="274" y="113"/>
                </a:cxn>
                <a:cxn ang="0">
                  <a:pos x="276" y="128"/>
                </a:cxn>
                <a:cxn ang="0">
                  <a:pos x="275" y="143"/>
                </a:cxn>
                <a:cxn ang="0">
                  <a:pos x="271" y="156"/>
                </a:cxn>
                <a:cxn ang="0">
                  <a:pos x="263" y="167"/>
                </a:cxn>
                <a:cxn ang="0">
                  <a:pos x="253" y="178"/>
                </a:cxn>
                <a:cxn ang="0">
                  <a:pos x="241" y="185"/>
                </a:cxn>
                <a:cxn ang="0">
                  <a:pos x="227" y="188"/>
                </a:cxn>
              </a:cxnLst>
              <a:rect l="0" t="0" r="r" b="b"/>
              <a:pathLst>
                <a:path w="348" h="356">
                  <a:moveTo>
                    <a:pt x="217" y="0"/>
                  </a:moveTo>
                  <a:lnTo>
                    <a:pt x="213" y="0"/>
                  </a:lnTo>
                  <a:lnTo>
                    <a:pt x="208" y="0"/>
                  </a:lnTo>
                  <a:lnTo>
                    <a:pt x="205" y="2"/>
                  </a:lnTo>
                  <a:lnTo>
                    <a:pt x="200" y="2"/>
                  </a:lnTo>
                  <a:lnTo>
                    <a:pt x="195" y="3"/>
                  </a:lnTo>
                  <a:lnTo>
                    <a:pt x="191" y="3"/>
                  </a:lnTo>
                  <a:lnTo>
                    <a:pt x="186" y="4"/>
                  </a:lnTo>
                  <a:lnTo>
                    <a:pt x="182" y="5"/>
                  </a:lnTo>
                  <a:lnTo>
                    <a:pt x="178" y="6"/>
                  </a:lnTo>
                  <a:lnTo>
                    <a:pt x="174" y="8"/>
                  </a:lnTo>
                  <a:lnTo>
                    <a:pt x="170" y="10"/>
                  </a:lnTo>
                  <a:lnTo>
                    <a:pt x="165" y="11"/>
                  </a:lnTo>
                  <a:lnTo>
                    <a:pt x="162" y="13"/>
                  </a:lnTo>
                  <a:lnTo>
                    <a:pt x="157" y="15"/>
                  </a:lnTo>
                  <a:lnTo>
                    <a:pt x="154" y="17"/>
                  </a:lnTo>
                  <a:lnTo>
                    <a:pt x="150" y="19"/>
                  </a:lnTo>
                  <a:lnTo>
                    <a:pt x="147" y="21"/>
                  </a:lnTo>
                  <a:lnTo>
                    <a:pt x="143" y="24"/>
                  </a:lnTo>
                  <a:lnTo>
                    <a:pt x="140" y="27"/>
                  </a:lnTo>
                  <a:lnTo>
                    <a:pt x="137" y="29"/>
                  </a:lnTo>
                  <a:lnTo>
                    <a:pt x="133" y="32"/>
                  </a:lnTo>
                  <a:lnTo>
                    <a:pt x="130" y="35"/>
                  </a:lnTo>
                  <a:lnTo>
                    <a:pt x="126" y="37"/>
                  </a:lnTo>
                  <a:lnTo>
                    <a:pt x="124" y="41"/>
                  </a:lnTo>
                  <a:lnTo>
                    <a:pt x="120" y="44"/>
                  </a:lnTo>
                  <a:lnTo>
                    <a:pt x="118" y="47"/>
                  </a:lnTo>
                  <a:lnTo>
                    <a:pt x="116" y="50"/>
                  </a:lnTo>
                  <a:lnTo>
                    <a:pt x="112" y="54"/>
                  </a:lnTo>
                  <a:lnTo>
                    <a:pt x="110" y="57"/>
                  </a:lnTo>
                  <a:lnTo>
                    <a:pt x="108" y="62"/>
                  </a:lnTo>
                  <a:lnTo>
                    <a:pt x="105" y="65"/>
                  </a:lnTo>
                  <a:lnTo>
                    <a:pt x="103" y="69"/>
                  </a:lnTo>
                  <a:lnTo>
                    <a:pt x="103" y="70"/>
                  </a:lnTo>
                  <a:lnTo>
                    <a:pt x="103" y="71"/>
                  </a:lnTo>
                  <a:lnTo>
                    <a:pt x="102" y="71"/>
                  </a:lnTo>
                  <a:lnTo>
                    <a:pt x="102" y="72"/>
                  </a:lnTo>
                  <a:lnTo>
                    <a:pt x="102" y="73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1" y="76"/>
                  </a:lnTo>
                  <a:lnTo>
                    <a:pt x="100" y="77"/>
                  </a:lnTo>
                  <a:lnTo>
                    <a:pt x="100" y="78"/>
                  </a:lnTo>
                  <a:lnTo>
                    <a:pt x="100" y="79"/>
                  </a:lnTo>
                  <a:lnTo>
                    <a:pt x="98" y="79"/>
                  </a:lnTo>
                  <a:lnTo>
                    <a:pt x="98" y="80"/>
                  </a:lnTo>
                  <a:lnTo>
                    <a:pt x="97" y="81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6" y="85"/>
                  </a:lnTo>
                  <a:lnTo>
                    <a:pt x="96" y="86"/>
                  </a:lnTo>
                  <a:lnTo>
                    <a:pt x="96" y="87"/>
                  </a:lnTo>
                  <a:lnTo>
                    <a:pt x="95" y="88"/>
                  </a:lnTo>
                  <a:lnTo>
                    <a:pt x="95" y="90"/>
                  </a:lnTo>
                  <a:lnTo>
                    <a:pt x="94" y="91"/>
                  </a:lnTo>
                  <a:lnTo>
                    <a:pt x="94" y="92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3" y="95"/>
                  </a:lnTo>
                  <a:lnTo>
                    <a:pt x="93" y="97"/>
                  </a:lnTo>
                  <a:lnTo>
                    <a:pt x="0" y="356"/>
                  </a:lnTo>
                  <a:lnTo>
                    <a:pt x="75" y="356"/>
                  </a:lnTo>
                  <a:lnTo>
                    <a:pt x="124" y="220"/>
                  </a:lnTo>
                  <a:lnTo>
                    <a:pt x="126" y="223"/>
                  </a:lnTo>
                  <a:lnTo>
                    <a:pt x="128" y="225"/>
                  </a:lnTo>
                  <a:lnTo>
                    <a:pt x="131" y="227"/>
                  </a:lnTo>
                  <a:lnTo>
                    <a:pt x="133" y="230"/>
                  </a:lnTo>
                  <a:lnTo>
                    <a:pt x="135" y="231"/>
                  </a:lnTo>
                  <a:lnTo>
                    <a:pt x="138" y="233"/>
                  </a:lnTo>
                  <a:lnTo>
                    <a:pt x="141" y="236"/>
                  </a:lnTo>
                  <a:lnTo>
                    <a:pt x="143" y="237"/>
                  </a:lnTo>
                  <a:lnTo>
                    <a:pt x="146" y="239"/>
                  </a:lnTo>
                  <a:lnTo>
                    <a:pt x="149" y="241"/>
                  </a:lnTo>
                  <a:lnTo>
                    <a:pt x="152" y="242"/>
                  </a:lnTo>
                  <a:lnTo>
                    <a:pt x="154" y="244"/>
                  </a:lnTo>
                  <a:lnTo>
                    <a:pt x="157" y="246"/>
                  </a:lnTo>
                  <a:lnTo>
                    <a:pt x="160" y="247"/>
                  </a:lnTo>
                  <a:lnTo>
                    <a:pt x="163" y="248"/>
                  </a:lnTo>
                  <a:lnTo>
                    <a:pt x="165" y="249"/>
                  </a:lnTo>
                  <a:lnTo>
                    <a:pt x="169" y="252"/>
                  </a:lnTo>
                  <a:lnTo>
                    <a:pt x="172" y="253"/>
                  </a:lnTo>
                  <a:lnTo>
                    <a:pt x="175" y="254"/>
                  </a:lnTo>
                  <a:lnTo>
                    <a:pt x="178" y="254"/>
                  </a:lnTo>
                  <a:lnTo>
                    <a:pt x="182" y="255"/>
                  </a:lnTo>
                  <a:lnTo>
                    <a:pt x="184" y="256"/>
                  </a:lnTo>
                  <a:lnTo>
                    <a:pt x="187" y="258"/>
                  </a:lnTo>
                  <a:lnTo>
                    <a:pt x="191" y="258"/>
                  </a:lnTo>
                  <a:lnTo>
                    <a:pt x="194" y="259"/>
                  </a:lnTo>
                  <a:lnTo>
                    <a:pt x="198" y="259"/>
                  </a:lnTo>
                  <a:lnTo>
                    <a:pt x="201" y="260"/>
                  </a:lnTo>
                  <a:lnTo>
                    <a:pt x="205" y="260"/>
                  </a:lnTo>
                  <a:lnTo>
                    <a:pt x="207" y="260"/>
                  </a:lnTo>
                  <a:lnTo>
                    <a:pt x="211" y="261"/>
                  </a:lnTo>
                  <a:lnTo>
                    <a:pt x="214" y="261"/>
                  </a:lnTo>
                  <a:lnTo>
                    <a:pt x="217" y="261"/>
                  </a:lnTo>
                  <a:lnTo>
                    <a:pt x="224" y="261"/>
                  </a:lnTo>
                  <a:lnTo>
                    <a:pt x="231" y="260"/>
                  </a:lnTo>
                  <a:lnTo>
                    <a:pt x="238" y="260"/>
                  </a:lnTo>
                  <a:lnTo>
                    <a:pt x="244" y="259"/>
                  </a:lnTo>
                  <a:lnTo>
                    <a:pt x="251" y="256"/>
                  </a:lnTo>
                  <a:lnTo>
                    <a:pt x="257" y="255"/>
                  </a:lnTo>
                  <a:lnTo>
                    <a:pt x="263" y="253"/>
                  </a:lnTo>
                  <a:lnTo>
                    <a:pt x="268" y="251"/>
                  </a:lnTo>
                  <a:lnTo>
                    <a:pt x="274" y="248"/>
                  </a:lnTo>
                  <a:lnTo>
                    <a:pt x="280" y="245"/>
                  </a:lnTo>
                  <a:lnTo>
                    <a:pt x="286" y="242"/>
                  </a:lnTo>
                  <a:lnTo>
                    <a:pt x="290" y="239"/>
                  </a:lnTo>
                  <a:lnTo>
                    <a:pt x="296" y="234"/>
                  </a:lnTo>
                  <a:lnTo>
                    <a:pt x="301" y="231"/>
                  </a:lnTo>
                  <a:lnTo>
                    <a:pt x="305" y="227"/>
                  </a:lnTo>
                  <a:lnTo>
                    <a:pt x="310" y="223"/>
                  </a:lnTo>
                  <a:lnTo>
                    <a:pt x="314" y="218"/>
                  </a:lnTo>
                  <a:lnTo>
                    <a:pt x="318" y="214"/>
                  </a:lnTo>
                  <a:lnTo>
                    <a:pt x="323" y="209"/>
                  </a:lnTo>
                  <a:lnTo>
                    <a:pt x="326" y="203"/>
                  </a:lnTo>
                  <a:lnTo>
                    <a:pt x="330" y="198"/>
                  </a:lnTo>
                  <a:lnTo>
                    <a:pt x="332" y="193"/>
                  </a:lnTo>
                  <a:lnTo>
                    <a:pt x="335" y="187"/>
                  </a:lnTo>
                  <a:lnTo>
                    <a:pt x="338" y="181"/>
                  </a:lnTo>
                  <a:lnTo>
                    <a:pt x="340" y="175"/>
                  </a:lnTo>
                  <a:lnTo>
                    <a:pt x="342" y="169"/>
                  </a:lnTo>
                  <a:lnTo>
                    <a:pt x="343" y="163"/>
                  </a:lnTo>
                  <a:lnTo>
                    <a:pt x="346" y="157"/>
                  </a:lnTo>
                  <a:lnTo>
                    <a:pt x="347" y="151"/>
                  </a:lnTo>
                  <a:lnTo>
                    <a:pt x="347" y="144"/>
                  </a:lnTo>
                  <a:lnTo>
                    <a:pt x="348" y="137"/>
                  </a:lnTo>
                  <a:lnTo>
                    <a:pt x="348" y="130"/>
                  </a:lnTo>
                  <a:lnTo>
                    <a:pt x="348" y="124"/>
                  </a:lnTo>
                  <a:lnTo>
                    <a:pt x="347" y="117"/>
                  </a:lnTo>
                  <a:lnTo>
                    <a:pt x="347" y="110"/>
                  </a:lnTo>
                  <a:lnTo>
                    <a:pt x="346" y="105"/>
                  </a:lnTo>
                  <a:lnTo>
                    <a:pt x="343" y="98"/>
                  </a:lnTo>
                  <a:lnTo>
                    <a:pt x="342" y="92"/>
                  </a:lnTo>
                  <a:lnTo>
                    <a:pt x="340" y="86"/>
                  </a:lnTo>
                  <a:lnTo>
                    <a:pt x="338" y="80"/>
                  </a:lnTo>
                  <a:lnTo>
                    <a:pt x="335" y="74"/>
                  </a:lnTo>
                  <a:lnTo>
                    <a:pt x="332" y="69"/>
                  </a:lnTo>
                  <a:lnTo>
                    <a:pt x="330" y="63"/>
                  </a:lnTo>
                  <a:lnTo>
                    <a:pt x="326" y="58"/>
                  </a:lnTo>
                  <a:lnTo>
                    <a:pt x="323" y="52"/>
                  </a:lnTo>
                  <a:lnTo>
                    <a:pt x="318" y="48"/>
                  </a:lnTo>
                  <a:lnTo>
                    <a:pt x="314" y="43"/>
                  </a:lnTo>
                  <a:lnTo>
                    <a:pt x="310" y="39"/>
                  </a:lnTo>
                  <a:lnTo>
                    <a:pt x="305" y="34"/>
                  </a:lnTo>
                  <a:lnTo>
                    <a:pt x="301" y="30"/>
                  </a:lnTo>
                  <a:lnTo>
                    <a:pt x="296" y="26"/>
                  </a:lnTo>
                  <a:lnTo>
                    <a:pt x="290" y="22"/>
                  </a:lnTo>
                  <a:lnTo>
                    <a:pt x="286" y="19"/>
                  </a:lnTo>
                  <a:lnTo>
                    <a:pt x="280" y="17"/>
                  </a:lnTo>
                  <a:lnTo>
                    <a:pt x="274" y="13"/>
                  </a:lnTo>
                  <a:lnTo>
                    <a:pt x="268" y="11"/>
                  </a:lnTo>
                  <a:lnTo>
                    <a:pt x="263" y="8"/>
                  </a:lnTo>
                  <a:lnTo>
                    <a:pt x="257" y="6"/>
                  </a:lnTo>
                  <a:lnTo>
                    <a:pt x="251" y="5"/>
                  </a:lnTo>
                  <a:lnTo>
                    <a:pt x="244" y="3"/>
                  </a:lnTo>
                  <a:lnTo>
                    <a:pt x="238" y="2"/>
                  </a:lnTo>
                  <a:lnTo>
                    <a:pt x="231" y="2"/>
                  </a:lnTo>
                  <a:lnTo>
                    <a:pt x="224" y="0"/>
                  </a:lnTo>
                  <a:lnTo>
                    <a:pt x="217" y="0"/>
                  </a:lnTo>
                  <a:close/>
                  <a:moveTo>
                    <a:pt x="217" y="189"/>
                  </a:moveTo>
                  <a:lnTo>
                    <a:pt x="215" y="189"/>
                  </a:lnTo>
                  <a:lnTo>
                    <a:pt x="212" y="189"/>
                  </a:lnTo>
                  <a:lnTo>
                    <a:pt x="209" y="188"/>
                  </a:lnTo>
                  <a:lnTo>
                    <a:pt x="206" y="188"/>
                  </a:lnTo>
                  <a:lnTo>
                    <a:pt x="204" y="187"/>
                  </a:lnTo>
                  <a:lnTo>
                    <a:pt x="200" y="187"/>
                  </a:lnTo>
                  <a:lnTo>
                    <a:pt x="198" y="186"/>
                  </a:lnTo>
                  <a:lnTo>
                    <a:pt x="195" y="185"/>
                  </a:lnTo>
                  <a:lnTo>
                    <a:pt x="193" y="183"/>
                  </a:lnTo>
                  <a:lnTo>
                    <a:pt x="190" y="182"/>
                  </a:lnTo>
                  <a:lnTo>
                    <a:pt x="187" y="180"/>
                  </a:lnTo>
                  <a:lnTo>
                    <a:pt x="185" y="179"/>
                  </a:lnTo>
                  <a:lnTo>
                    <a:pt x="183" y="178"/>
                  </a:lnTo>
                  <a:lnTo>
                    <a:pt x="180" y="175"/>
                  </a:lnTo>
                  <a:lnTo>
                    <a:pt x="178" y="174"/>
                  </a:lnTo>
                  <a:lnTo>
                    <a:pt x="177" y="172"/>
                  </a:lnTo>
                  <a:lnTo>
                    <a:pt x="175" y="169"/>
                  </a:lnTo>
                  <a:lnTo>
                    <a:pt x="172" y="167"/>
                  </a:lnTo>
                  <a:lnTo>
                    <a:pt x="171" y="166"/>
                  </a:lnTo>
                  <a:lnTo>
                    <a:pt x="170" y="164"/>
                  </a:lnTo>
                  <a:lnTo>
                    <a:pt x="168" y="161"/>
                  </a:lnTo>
                  <a:lnTo>
                    <a:pt x="167" y="158"/>
                  </a:lnTo>
                  <a:lnTo>
                    <a:pt x="165" y="156"/>
                  </a:lnTo>
                  <a:lnTo>
                    <a:pt x="164" y="153"/>
                  </a:lnTo>
                  <a:lnTo>
                    <a:pt x="163" y="151"/>
                  </a:lnTo>
                  <a:lnTo>
                    <a:pt x="162" y="147"/>
                  </a:lnTo>
                  <a:lnTo>
                    <a:pt x="162" y="145"/>
                  </a:lnTo>
                  <a:lnTo>
                    <a:pt x="161" y="143"/>
                  </a:lnTo>
                  <a:lnTo>
                    <a:pt x="161" y="139"/>
                  </a:lnTo>
                  <a:lnTo>
                    <a:pt x="160" y="137"/>
                  </a:lnTo>
                  <a:lnTo>
                    <a:pt x="160" y="134"/>
                  </a:lnTo>
                  <a:lnTo>
                    <a:pt x="160" y="130"/>
                  </a:lnTo>
                  <a:lnTo>
                    <a:pt x="160" y="128"/>
                  </a:lnTo>
                  <a:lnTo>
                    <a:pt x="160" y="124"/>
                  </a:lnTo>
                  <a:lnTo>
                    <a:pt x="161" y="122"/>
                  </a:lnTo>
                  <a:lnTo>
                    <a:pt x="161" y="119"/>
                  </a:lnTo>
                  <a:lnTo>
                    <a:pt x="162" y="116"/>
                  </a:lnTo>
                  <a:lnTo>
                    <a:pt x="162" y="113"/>
                  </a:lnTo>
                  <a:lnTo>
                    <a:pt x="163" y="110"/>
                  </a:lnTo>
                  <a:lnTo>
                    <a:pt x="164" y="108"/>
                  </a:lnTo>
                  <a:lnTo>
                    <a:pt x="165" y="106"/>
                  </a:lnTo>
                  <a:lnTo>
                    <a:pt x="167" y="102"/>
                  </a:lnTo>
                  <a:lnTo>
                    <a:pt x="168" y="100"/>
                  </a:lnTo>
                  <a:lnTo>
                    <a:pt x="170" y="98"/>
                  </a:lnTo>
                  <a:lnTo>
                    <a:pt x="171" y="95"/>
                  </a:lnTo>
                  <a:lnTo>
                    <a:pt x="172" y="93"/>
                  </a:lnTo>
                  <a:lnTo>
                    <a:pt x="175" y="92"/>
                  </a:lnTo>
                  <a:lnTo>
                    <a:pt x="177" y="90"/>
                  </a:lnTo>
                  <a:lnTo>
                    <a:pt x="178" y="87"/>
                  </a:lnTo>
                  <a:lnTo>
                    <a:pt x="180" y="86"/>
                  </a:lnTo>
                  <a:lnTo>
                    <a:pt x="183" y="84"/>
                  </a:lnTo>
                  <a:lnTo>
                    <a:pt x="185" y="83"/>
                  </a:lnTo>
                  <a:lnTo>
                    <a:pt x="187" y="80"/>
                  </a:lnTo>
                  <a:lnTo>
                    <a:pt x="190" y="79"/>
                  </a:lnTo>
                  <a:lnTo>
                    <a:pt x="193" y="78"/>
                  </a:lnTo>
                  <a:lnTo>
                    <a:pt x="195" y="77"/>
                  </a:lnTo>
                  <a:lnTo>
                    <a:pt x="198" y="76"/>
                  </a:lnTo>
                  <a:lnTo>
                    <a:pt x="200" y="74"/>
                  </a:lnTo>
                  <a:lnTo>
                    <a:pt x="204" y="74"/>
                  </a:lnTo>
                  <a:lnTo>
                    <a:pt x="206" y="73"/>
                  </a:lnTo>
                  <a:lnTo>
                    <a:pt x="209" y="73"/>
                  </a:lnTo>
                  <a:lnTo>
                    <a:pt x="212" y="72"/>
                  </a:lnTo>
                  <a:lnTo>
                    <a:pt x="215" y="72"/>
                  </a:lnTo>
                  <a:lnTo>
                    <a:pt x="217" y="72"/>
                  </a:lnTo>
                  <a:lnTo>
                    <a:pt x="221" y="72"/>
                  </a:lnTo>
                  <a:lnTo>
                    <a:pt x="224" y="72"/>
                  </a:lnTo>
                  <a:lnTo>
                    <a:pt x="227" y="73"/>
                  </a:lnTo>
                  <a:lnTo>
                    <a:pt x="230" y="73"/>
                  </a:lnTo>
                  <a:lnTo>
                    <a:pt x="232" y="74"/>
                  </a:lnTo>
                  <a:lnTo>
                    <a:pt x="235" y="74"/>
                  </a:lnTo>
                  <a:lnTo>
                    <a:pt x="238" y="76"/>
                  </a:lnTo>
                  <a:lnTo>
                    <a:pt x="241" y="77"/>
                  </a:lnTo>
                  <a:lnTo>
                    <a:pt x="243" y="78"/>
                  </a:lnTo>
                  <a:lnTo>
                    <a:pt x="245" y="79"/>
                  </a:lnTo>
                  <a:lnTo>
                    <a:pt x="249" y="80"/>
                  </a:lnTo>
                  <a:lnTo>
                    <a:pt x="251" y="83"/>
                  </a:lnTo>
                  <a:lnTo>
                    <a:pt x="253" y="84"/>
                  </a:lnTo>
                  <a:lnTo>
                    <a:pt x="256" y="86"/>
                  </a:lnTo>
                  <a:lnTo>
                    <a:pt x="257" y="87"/>
                  </a:lnTo>
                  <a:lnTo>
                    <a:pt x="259" y="90"/>
                  </a:lnTo>
                  <a:lnTo>
                    <a:pt x="261" y="92"/>
                  </a:lnTo>
                  <a:lnTo>
                    <a:pt x="263" y="93"/>
                  </a:lnTo>
                  <a:lnTo>
                    <a:pt x="265" y="95"/>
                  </a:lnTo>
                  <a:lnTo>
                    <a:pt x="266" y="98"/>
                  </a:lnTo>
                  <a:lnTo>
                    <a:pt x="268" y="100"/>
                  </a:lnTo>
                  <a:lnTo>
                    <a:pt x="269" y="102"/>
                  </a:lnTo>
                  <a:lnTo>
                    <a:pt x="271" y="106"/>
                  </a:lnTo>
                  <a:lnTo>
                    <a:pt x="272" y="108"/>
                  </a:lnTo>
                  <a:lnTo>
                    <a:pt x="273" y="110"/>
                  </a:lnTo>
                  <a:lnTo>
                    <a:pt x="274" y="113"/>
                  </a:lnTo>
                  <a:lnTo>
                    <a:pt x="274" y="116"/>
                  </a:lnTo>
                  <a:lnTo>
                    <a:pt x="275" y="119"/>
                  </a:lnTo>
                  <a:lnTo>
                    <a:pt x="275" y="122"/>
                  </a:lnTo>
                  <a:lnTo>
                    <a:pt x="276" y="124"/>
                  </a:lnTo>
                  <a:lnTo>
                    <a:pt x="276" y="128"/>
                  </a:lnTo>
                  <a:lnTo>
                    <a:pt x="276" y="130"/>
                  </a:lnTo>
                  <a:lnTo>
                    <a:pt x="276" y="134"/>
                  </a:lnTo>
                  <a:lnTo>
                    <a:pt x="276" y="137"/>
                  </a:lnTo>
                  <a:lnTo>
                    <a:pt x="275" y="139"/>
                  </a:lnTo>
                  <a:lnTo>
                    <a:pt x="275" y="143"/>
                  </a:lnTo>
                  <a:lnTo>
                    <a:pt x="274" y="145"/>
                  </a:lnTo>
                  <a:lnTo>
                    <a:pt x="274" y="147"/>
                  </a:lnTo>
                  <a:lnTo>
                    <a:pt x="273" y="151"/>
                  </a:lnTo>
                  <a:lnTo>
                    <a:pt x="272" y="153"/>
                  </a:lnTo>
                  <a:lnTo>
                    <a:pt x="271" y="156"/>
                  </a:lnTo>
                  <a:lnTo>
                    <a:pt x="269" y="158"/>
                  </a:lnTo>
                  <a:lnTo>
                    <a:pt x="268" y="161"/>
                  </a:lnTo>
                  <a:lnTo>
                    <a:pt x="266" y="164"/>
                  </a:lnTo>
                  <a:lnTo>
                    <a:pt x="265" y="166"/>
                  </a:lnTo>
                  <a:lnTo>
                    <a:pt x="263" y="167"/>
                  </a:lnTo>
                  <a:lnTo>
                    <a:pt x="261" y="169"/>
                  </a:lnTo>
                  <a:lnTo>
                    <a:pt x="259" y="172"/>
                  </a:lnTo>
                  <a:lnTo>
                    <a:pt x="257" y="174"/>
                  </a:lnTo>
                  <a:lnTo>
                    <a:pt x="256" y="175"/>
                  </a:lnTo>
                  <a:lnTo>
                    <a:pt x="253" y="178"/>
                  </a:lnTo>
                  <a:lnTo>
                    <a:pt x="251" y="179"/>
                  </a:lnTo>
                  <a:lnTo>
                    <a:pt x="249" y="180"/>
                  </a:lnTo>
                  <a:lnTo>
                    <a:pt x="245" y="182"/>
                  </a:lnTo>
                  <a:lnTo>
                    <a:pt x="243" y="183"/>
                  </a:lnTo>
                  <a:lnTo>
                    <a:pt x="241" y="185"/>
                  </a:lnTo>
                  <a:lnTo>
                    <a:pt x="238" y="186"/>
                  </a:lnTo>
                  <a:lnTo>
                    <a:pt x="235" y="187"/>
                  </a:lnTo>
                  <a:lnTo>
                    <a:pt x="232" y="187"/>
                  </a:lnTo>
                  <a:lnTo>
                    <a:pt x="230" y="188"/>
                  </a:lnTo>
                  <a:lnTo>
                    <a:pt x="227" y="188"/>
                  </a:lnTo>
                  <a:lnTo>
                    <a:pt x="224" y="189"/>
                  </a:lnTo>
                  <a:lnTo>
                    <a:pt x="221" y="189"/>
                  </a:lnTo>
                  <a:lnTo>
                    <a:pt x="217" y="189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5221" y="4032"/>
              <a:ext cx="174" cy="178"/>
            </a:xfrm>
            <a:custGeom>
              <a:avLst/>
              <a:gdLst/>
              <a:ahLst/>
              <a:cxnLst>
                <a:cxn ang="0">
                  <a:pos x="149" y="354"/>
                </a:cxn>
                <a:cxn ang="0">
                  <a:pos x="171" y="350"/>
                </a:cxn>
                <a:cxn ang="0">
                  <a:pos x="190" y="342"/>
                </a:cxn>
                <a:cxn ang="0">
                  <a:pos x="209" y="330"/>
                </a:cxn>
                <a:cxn ang="0">
                  <a:pos x="225" y="315"/>
                </a:cxn>
                <a:cxn ang="0">
                  <a:pos x="239" y="299"/>
                </a:cxn>
                <a:cxn ang="0">
                  <a:pos x="246" y="286"/>
                </a:cxn>
                <a:cxn ang="0">
                  <a:pos x="248" y="280"/>
                </a:cxn>
                <a:cxn ang="0">
                  <a:pos x="250" y="275"/>
                </a:cxn>
                <a:cxn ang="0">
                  <a:pos x="253" y="269"/>
                </a:cxn>
                <a:cxn ang="0">
                  <a:pos x="255" y="263"/>
                </a:cxn>
                <a:cxn ang="0">
                  <a:pos x="272" y="0"/>
                </a:cxn>
                <a:cxn ang="0">
                  <a:pos x="216" y="127"/>
                </a:cxn>
                <a:cxn ang="0">
                  <a:pos x="202" y="117"/>
                </a:cxn>
                <a:cxn ang="0">
                  <a:pos x="188" y="109"/>
                </a:cxn>
                <a:cxn ang="0">
                  <a:pos x="173" y="103"/>
                </a:cxn>
                <a:cxn ang="0">
                  <a:pos x="157" y="98"/>
                </a:cxn>
                <a:cxn ang="0">
                  <a:pos x="141" y="96"/>
                </a:cxn>
                <a:cxn ang="0">
                  <a:pos x="117" y="96"/>
                </a:cxn>
                <a:cxn ang="0">
                  <a:pos x="85" y="103"/>
                </a:cxn>
                <a:cxn ang="0">
                  <a:pos x="57" y="118"/>
                </a:cxn>
                <a:cxn ang="0">
                  <a:pos x="34" y="138"/>
                </a:cxn>
                <a:cxn ang="0">
                  <a:pos x="16" y="163"/>
                </a:cxn>
                <a:cxn ang="0">
                  <a:pos x="4" y="193"/>
                </a:cxn>
                <a:cxn ang="0">
                  <a:pos x="0" y="226"/>
                </a:cxn>
                <a:cxn ang="0">
                  <a:pos x="4" y="258"/>
                </a:cxn>
                <a:cxn ang="0">
                  <a:pos x="16" y="287"/>
                </a:cxn>
                <a:cxn ang="0">
                  <a:pos x="34" y="313"/>
                </a:cxn>
                <a:cxn ang="0">
                  <a:pos x="57" y="334"/>
                </a:cxn>
                <a:cxn ang="0">
                  <a:pos x="85" y="349"/>
                </a:cxn>
                <a:cxn ang="0">
                  <a:pos x="117" y="356"/>
                </a:cxn>
                <a:cxn ang="0">
                  <a:pos x="136" y="168"/>
                </a:cxn>
                <a:cxn ang="0">
                  <a:pos x="150" y="171"/>
                </a:cxn>
                <a:cxn ang="0">
                  <a:pos x="163" y="177"/>
                </a:cxn>
                <a:cxn ang="0">
                  <a:pos x="173" y="187"/>
                </a:cxn>
                <a:cxn ang="0">
                  <a:pos x="181" y="198"/>
                </a:cxn>
                <a:cxn ang="0">
                  <a:pos x="187" y="211"/>
                </a:cxn>
                <a:cxn ang="0">
                  <a:pos x="188" y="226"/>
                </a:cxn>
                <a:cxn ang="0">
                  <a:pos x="187" y="241"/>
                </a:cxn>
                <a:cxn ang="0">
                  <a:pos x="181" y="254"/>
                </a:cxn>
                <a:cxn ang="0">
                  <a:pos x="173" y="265"/>
                </a:cxn>
                <a:cxn ang="0">
                  <a:pos x="163" y="275"/>
                </a:cxn>
                <a:cxn ang="0">
                  <a:pos x="150" y="280"/>
                </a:cxn>
                <a:cxn ang="0">
                  <a:pos x="136" y="284"/>
                </a:cxn>
                <a:cxn ang="0">
                  <a:pos x="121" y="284"/>
                </a:cxn>
                <a:cxn ang="0">
                  <a:pos x="107" y="279"/>
                </a:cxn>
                <a:cxn ang="0">
                  <a:pos x="96" y="272"/>
                </a:cxn>
                <a:cxn ang="0">
                  <a:pos x="85" y="263"/>
                </a:cxn>
                <a:cxn ang="0">
                  <a:pos x="78" y="251"/>
                </a:cxn>
                <a:cxn ang="0">
                  <a:pos x="74" y="237"/>
                </a:cxn>
                <a:cxn ang="0">
                  <a:pos x="72" y="222"/>
                </a:cxn>
                <a:cxn ang="0">
                  <a:pos x="75" y="209"/>
                </a:cxn>
                <a:cxn ang="0">
                  <a:pos x="81" y="196"/>
                </a:cxn>
                <a:cxn ang="0">
                  <a:pos x="89" y="184"/>
                </a:cxn>
                <a:cxn ang="0">
                  <a:pos x="100" y="176"/>
                </a:cxn>
                <a:cxn ang="0">
                  <a:pos x="113" y="170"/>
                </a:cxn>
                <a:cxn ang="0">
                  <a:pos x="127" y="168"/>
                </a:cxn>
              </a:cxnLst>
              <a:rect l="0" t="0" r="r" b="b"/>
              <a:pathLst>
                <a:path w="349" h="356">
                  <a:moveTo>
                    <a:pt x="130" y="356"/>
                  </a:moveTo>
                  <a:lnTo>
                    <a:pt x="135" y="356"/>
                  </a:lnTo>
                  <a:lnTo>
                    <a:pt x="139" y="356"/>
                  </a:lnTo>
                  <a:lnTo>
                    <a:pt x="144" y="356"/>
                  </a:lnTo>
                  <a:lnTo>
                    <a:pt x="149" y="354"/>
                  </a:lnTo>
                  <a:lnTo>
                    <a:pt x="153" y="354"/>
                  </a:lnTo>
                  <a:lnTo>
                    <a:pt x="157" y="353"/>
                  </a:lnTo>
                  <a:lnTo>
                    <a:pt x="161" y="352"/>
                  </a:lnTo>
                  <a:lnTo>
                    <a:pt x="166" y="351"/>
                  </a:lnTo>
                  <a:lnTo>
                    <a:pt x="171" y="350"/>
                  </a:lnTo>
                  <a:lnTo>
                    <a:pt x="174" y="349"/>
                  </a:lnTo>
                  <a:lnTo>
                    <a:pt x="179" y="346"/>
                  </a:lnTo>
                  <a:lnTo>
                    <a:pt x="182" y="345"/>
                  </a:lnTo>
                  <a:lnTo>
                    <a:pt x="187" y="343"/>
                  </a:lnTo>
                  <a:lnTo>
                    <a:pt x="190" y="342"/>
                  </a:lnTo>
                  <a:lnTo>
                    <a:pt x="194" y="339"/>
                  </a:lnTo>
                  <a:lnTo>
                    <a:pt x="198" y="337"/>
                  </a:lnTo>
                  <a:lnTo>
                    <a:pt x="202" y="335"/>
                  </a:lnTo>
                  <a:lnTo>
                    <a:pt x="205" y="332"/>
                  </a:lnTo>
                  <a:lnTo>
                    <a:pt x="209" y="330"/>
                  </a:lnTo>
                  <a:lnTo>
                    <a:pt x="212" y="327"/>
                  </a:lnTo>
                  <a:lnTo>
                    <a:pt x="216" y="324"/>
                  </a:lnTo>
                  <a:lnTo>
                    <a:pt x="218" y="322"/>
                  </a:lnTo>
                  <a:lnTo>
                    <a:pt x="221" y="319"/>
                  </a:lnTo>
                  <a:lnTo>
                    <a:pt x="225" y="315"/>
                  </a:lnTo>
                  <a:lnTo>
                    <a:pt x="227" y="313"/>
                  </a:lnTo>
                  <a:lnTo>
                    <a:pt x="231" y="309"/>
                  </a:lnTo>
                  <a:lnTo>
                    <a:pt x="233" y="306"/>
                  </a:lnTo>
                  <a:lnTo>
                    <a:pt x="235" y="302"/>
                  </a:lnTo>
                  <a:lnTo>
                    <a:pt x="239" y="299"/>
                  </a:lnTo>
                  <a:lnTo>
                    <a:pt x="241" y="295"/>
                  </a:lnTo>
                  <a:lnTo>
                    <a:pt x="243" y="292"/>
                  </a:lnTo>
                  <a:lnTo>
                    <a:pt x="245" y="287"/>
                  </a:lnTo>
                  <a:lnTo>
                    <a:pt x="246" y="287"/>
                  </a:lnTo>
                  <a:lnTo>
                    <a:pt x="246" y="286"/>
                  </a:lnTo>
                  <a:lnTo>
                    <a:pt x="246" y="285"/>
                  </a:lnTo>
                  <a:lnTo>
                    <a:pt x="247" y="284"/>
                  </a:lnTo>
                  <a:lnTo>
                    <a:pt x="247" y="283"/>
                  </a:lnTo>
                  <a:lnTo>
                    <a:pt x="248" y="282"/>
                  </a:lnTo>
                  <a:lnTo>
                    <a:pt x="248" y="280"/>
                  </a:lnTo>
                  <a:lnTo>
                    <a:pt x="249" y="279"/>
                  </a:lnTo>
                  <a:lnTo>
                    <a:pt x="249" y="278"/>
                  </a:lnTo>
                  <a:lnTo>
                    <a:pt x="249" y="277"/>
                  </a:lnTo>
                  <a:lnTo>
                    <a:pt x="250" y="276"/>
                  </a:lnTo>
                  <a:lnTo>
                    <a:pt x="250" y="275"/>
                  </a:lnTo>
                  <a:lnTo>
                    <a:pt x="250" y="273"/>
                  </a:lnTo>
                  <a:lnTo>
                    <a:pt x="252" y="272"/>
                  </a:lnTo>
                  <a:lnTo>
                    <a:pt x="252" y="271"/>
                  </a:lnTo>
                  <a:lnTo>
                    <a:pt x="253" y="270"/>
                  </a:lnTo>
                  <a:lnTo>
                    <a:pt x="253" y="269"/>
                  </a:lnTo>
                  <a:lnTo>
                    <a:pt x="253" y="268"/>
                  </a:lnTo>
                  <a:lnTo>
                    <a:pt x="254" y="266"/>
                  </a:lnTo>
                  <a:lnTo>
                    <a:pt x="254" y="265"/>
                  </a:lnTo>
                  <a:lnTo>
                    <a:pt x="254" y="264"/>
                  </a:lnTo>
                  <a:lnTo>
                    <a:pt x="255" y="263"/>
                  </a:lnTo>
                  <a:lnTo>
                    <a:pt x="255" y="262"/>
                  </a:lnTo>
                  <a:lnTo>
                    <a:pt x="255" y="261"/>
                  </a:lnTo>
                  <a:lnTo>
                    <a:pt x="256" y="261"/>
                  </a:lnTo>
                  <a:lnTo>
                    <a:pt x="349" y="0"/>
                  </a:lnTo>
                  <a:lnTo>
                    <a:pt x="272" y="0"/>
                  </a:lnTo>
                  <a:lnTo>
                    <a:pt x="225" y="136"/>
                  </a:lnTo>
                  <a:lnTo>
                    <a:pt x="223" y="133"/>
                  </a:lnTo>
                  <a:lnTo>
                    <a:pt x="220" y="131"/>
                  </a:lnTo>
                  <a:lnTo>
                    <a:pt x="218" y="129"/>
                  </a:lnTo>
                  <a:lnTo>
                    <a:pt x="216" y="127"/>
                  </a:lnTo>
                  <a:lnTo>
                    <a:pt x="212" y="125"/>
                  </a:lnTo>
                  <a:lnTo>
                    <a:pt x="210" y="123"/>
                  </a:lnTo>
                  <a:lnTo>
                    <a:pt x="208" y="120"/>
                  </a:lnTo>
                  <a:lnTo>
                    <a:pt x="205" y="119"/>
                  </a:lnTo>
                  <a:lnTo>
                    <a:pt x="202" y="117"/>
                  </a:lnTo>
                  <a:lnTo>
                    <a:pt x="200" y="116"/>
                  </a:lnTo>
                  <a:lnTo>
                    <a:pt x="197" y="114"/>
                  </a:lnTo>
                  <a:lnTo>
                    <a:pt x="194" y="112"/>
                  </a:lnTo>
                  <a:lnTo>
                    <a:pt x="191" y="110"/>
                  </a:lnTo>
                  <a:lnTo>
                    <a:pt x="188" y="109"/>
                  </a:lnTo>
                  <a:lnTo>
                    <a:pt x="186" y="108"/>
                  </a:lnTo>
                  <a:lnTo>
                    <a:pt x="182" y="107"/>
                  </a:lnTo>
                  <a:lnTo>
                    <a:pt x="180" y="105"/>
                  </a:lnTo>
                  <a:lnTo>
                    <a:pt x="176" y="104"/>
                  </a:lnTo>
                  <a:lnTo>
                    <a:pt x="173" y="103"/>
                  </a:lnTo>
                  <a:lnTo>
                    <a:pt x="171" y="102"/>
                  </a:lnTo>
                  <a:lnTo>
                    <a:pt x="167" y="101"/>
                  </a:lnTo>
                  <a:lnTo>
                    <a:pt x="164" y="100"/>
                  </a:lnTo>
                  <a:lnTo>
                    <a:pt x="160" y="98"/>
                  </a:lnTo>
                  <a:lnTo>
                    <a:pt x="157" y="98"/>
                  </a:lnTo>
                  <a:lnTo>
                    <a:pt x="154" y="97"/>
                  </a:lnTo>
                  <a:lnTo>
                    <a:pt x="151" y="97"/>
                  </a:lnTo>
                  <a:lnTo>
                    <a:pt x="148" y="96"/>
                  </a:lnTo>
                  <a:lnTo>
                    <a:pt x="144" y="96"/>
                  </a:lnTo>
                  <a:lnTo>
                    <a:pt x="141" y="96"/>
                  </a:lnTo>
                  <a:lnTo>
                    <a:pt x="137" y="96"/>
                  </a:lnTo>
                  <a:lnTo>
                    <a:pt x="134" y="95"/>
                  </a:lnTo>
                  <a:lnTo>
                    <a:pt x="130" y="95"/>
                  </a:lnTo>
                  <a:lnTo>
                    <a:pt x="123" y="96"/>
                  </a:lnTo>
                  <a:lnTo>
                    <a:pt x="117" y="96"/>
                  </a:lnTo>
                  <a:lnTo>
                    <a:pt x="111" y="97"/>
                  </a:lnTo>
                  <a:lnTo>
                    <a:pt x="104" y="98"/>
                  </a:lnTo>
                  <a:lnTo>
                    <a:pt x="98" y="100"/>
                  </a:lnTo>
                  <a:lnTo>
                    <a:pt x="92" y="102"/>
                  </a:lnTo>
                  <a:lnTo>
                    <a:pt x="85" y="103"/>
                  </a:lnTo>
                  <a:lnTo>
                    <a:pt x="79" y="105"/>
                  </a:lnTo>
                  <a:lnTo>
                    <a:pt x="74" y="109"/>
                  </a:lnTo>
                  <a:lnTo>
                    <a:pt x="68" y="111"/>
                  </a:lnTo>
                  <a:lnTo>
                    <a:pt x="63" y="115"/>
                  </a:lnTo>
                  <a:lnTo>
                    <a:pt x="57" y="118"/>
                  </a:lnTo>
                  <a:lnTo>
                    <a:pt x="53" y="122"/>
                  </a:lnTo>
                  <a:lnTo>
                    <a:pt x="47" y="125"/>
                  </a:lnTo>
                  <a:lnTo>
                    <a:pt x="42" y="130"/>
                  </a:lnTo>
                  <a:lnTo>
                    <a:pt x="38" y="133"/>
                  </a:lnTo>
                  <a:lnTo>
                    <a:pt x="34" y="138"/>
                  </a:lnTo>
                  <a:lnTo>
                    <a:pt x="30" y="142"/>
                  </a:lnTo>
                  <a:lnTo>
                    <a:pt x="26" y="148"/>
                  </a:lnTo>
                  <a:lnTo>
                    <a:pt x="23" y="153"/>
                  </a:lnTo>
                  <a:lnTo>
                    <a:pt x="19" y="159"/>
                  </a:lnTo>
                  <a:lnTo>
                    <a:pt x="16" y="163"/>
                  </a:lnTo>
                  <a:lnTo>
                    <a:pt x="14" y="169"/>
                  </a:lnTo>
                  <a:lnTo>
                    <a:pt x="10" y="175"/>
                  </a:lnTo>
                  <a:lnTo>
                    <a:pt x="8" y="181"/>
                  </a:lnTo>
                  <a:lnTo>
                    <a:pt x="7" y="187"/>
                  </a:lnTo>
                  <a:lnTo>
                    <a:pt x="4" y="193"/>
                  </a:lnTo>
                  <a:lnTo>
                    <a:pt x="3" y="199"/>
                  </a:lnTo>
                  <a:lnTo>
                    <a:pt x="2" y="206"/>
                  </a:lnTo>
                  <a:lnTo>
                    <a:pt x="1" y="212"/>
                  </a:lnTo>
                  <a:lnTo>
                    <a:pt x="1" y="219"/>
                  </a:lnTo>
                  <a:lnTo>
                    <a:pt x="0" y="226"/>
                  </a:lnTo>
                  <a:lnTo>
                    <a:pt x="1" y="233"/>
                  </a:lnTo>
                  <a:lnTo>
                    <a:pt x="1" y="239"/>
                  </a:lnTo>
                  <a:lnTo>
                    <a:pt x="2" y="246"/>
                  </a:lnTo>
                  <a:lnTo>
                    <a:pt x="3" y="253"/>
                  </a:lnTo>
                  <a:lnTo>
                    <a:pt x="4" y="258"/>
                  </a:lnTo>
                  <a:lnTo>
                    <a:pt x="7" y="264"/>
                  </a:lnTo>
                  <a:lnTo>
                    <a:pt x="8" y="271"/>
                  </a:lnTo>
                  <a:lnTo>
                    <a:pt x="10" y="277"/>
                  </a:lnTo>
                  <a:lnTo>
                    <a:pt x="14" y="283"/>
                  </a:lnTo>
                  <a:lnTo>
                    <a:pt x="16" y="287"/>
                  </a:lnTo>
                  <a:lnTo>
                    <a:pt x="19" y="293"/>
                  </a:lnTo>
                  <a:lnTo>
                    <a:pt x="23" y="299"/>
                  </a:lnTo>
                  <a:lnTo>
                    <a:pt x="26" y="304"/>
                  </a:lnTo>
                  <a:lnTo>
                    <a:pt x="30" y="308"/>
                  </a:lnTo>
                  <a:lnTo>
                    <a:pt x="34" y="313"/>
                  </a:lnTo>
                  <a:lnTo>
                    <a:pt x="38" y="317"/>
                  </a:lnTo>
                  <a:lnTo>
                    <a:pt x="42" y="322"/>
                  </a:lnTo>
                  <a:lnTo>
                    <a:pt x="47" y="327"/>
                  </a:lnTo>
                  <a:lnTo>
                    <a:pt x="53" y="330"/>
                  </a:lnTo>
                  <a:lnTo>
                    <a:pt x="57" y="334"/>
                  </a:lnTo>
                  <a:lnTo>
                    <a:pt x="63" y="337"/>
                  </a:lnTo>
                  <a:lnTo>
                    <a:pt x="68" y="341"/>
                  </a:lnTo>
                  <a:lnTo>
                    <a:pt x="74" y="343"/>
                  </a:lnTo>
                  <a:lnTo>
                    <a:pt x="79" y="345"/>
                  </a:lnTo>
                  <a:lnTo>
                    <a:pt x="85" y="349"/>
                  </a:lnTo>
                  <a:lnTo>
                    <a:pt x="92" y="350"/>
                  </a:lnTo>
                  <a:lnTo>
                    <a:pt x="98" y="352"/>
                  </a:lnTo>
                  <a:lnTo>
                    <a:pt x="104" y="353"/>
                  </a:lnTo>
                  <a:lnTo>
                    <a:pt x="111" y="354"/>
                  </a:lnTo>
                  <a:lnTo>
                    <a:pt x="117" y="356"/>
                  </a:lnTo>
                  <a:lnTo>
                    <a:pt x="123" y="356"/>
                  </a:lnTo>
                  <a:lnTo>
                    <a:pt x="130" y="356"/>
                  </a:lnTo>
                  <a:close/>
                  <a:moveTo>
                    <a:pt x="130" y="168"/>
                  </a:moveTo>
                  <a:lnTo>
                    <a:pt x="134" y="168"/>
                  </a:lnTo>
                  <a:lnTo>
                    <a:pt x="136" y="168"/>
                  </a:lnTo>
                  <a:lnTo>
                    <a:pt x="139" y="168"/>
                  </a:lnTo>
                  <a:lnTo>
                    <a:pt x="142" y="169"/>
                  </a:lnTo>
                  <a:lnTo>
                    <a:pt x="145" y="169"/>
                  </a:lnTo>
                  <a:lnTo>
                    <a:pt x="148" y="170"/>
                  </a:lnTo>
                  <a:lnTo>
                    <a:pt x="150" y="171"/>
                  </a:lnTo>
                  <a:lnTo>
                    <a:pt x="153" y="171"/>
                  </a:lnTo>
                  <a:lnTo>
                    <a:pt x="156" y="173"/>
                  </a:lnTo>
                  <a:lnTo>
                    <a:pt x="158" y="175"/>
                  </a:lnTo>
                  <a:lnTo>
                    <a:pt x="160" y="176"/>
                  </a:lnTo>
                  <a:lnTo>
                    <a:pt x="163" y="177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3" y="187"/>
                  </a:lnTo>
                  <a:lnTo>
                    <a:pt x="175" y="189"/>
                  </a:lnTo>
                  <a:lnTo>
                    <a:pt x="176" y="191"/>
                  </a:lnTo>
                  <a:lnTo>
                    <a:pt x="179" y="193"/>
                  </a:lnTo>
                  <a:lnTo>
                    <a:pt x="180" y="196"/>
                  </a:lnTo>
                  <a:lnTo>
                    <a:pt x="181" y="198"/>
                  </a:lnTo>
                  <a:lnTo>
                    <a:pt x="182" y="200"/>
                  </a:lnTo>
                  <a:lnTo>
                    <a:pt x="184" y="203"/>
                  </a:lnTo>
                  <a:lnTo>
                    <a:pt x="184" y="206"/>
                  </a:lnTo>
                  <a:lnTo>
                    <a:pt x="186" y="209"/>
                  </a:lnTo>
                  <a:lnTo>
                    <a:pt x="187" y="211"/>
                  </a:lnTo>
                  <a:lnTo>
                    <a:pt x="187" y="214"/>
                  </a:lnTo>
                  <a:lnTo>
                    <a:pt x="188" y="217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88" y="226"/>
                  </a:lnTo>
                  <a:lnTo>
                    <a:pt x="188" y="228"/>
                  </a:lnTo>
                  <a:lnTo>
                    <a:pt x="188" y="232"/>
                  </a:lnTo>
                  <a:lnTo>
                    <a:pt x="188" y="235"/>
                  </a:lnTo>
                  <a:lnTo>
                    <a:pt x="187" y="237"/>
                  </a:lnTo>
                  <a:lnTo>
                    <a:pt x="187" y="241"/>
                  </a:lnTo>
                  <a:lnTo>
                    <a:pt x="186" y="243"/>
                  </a:lnTo>
                  <a:lnTo>
                    <a:pt x="184" y="246"/>
                  </a:lnTo>
                  <a:lnTo>
                    <a:pt x="184" y="249"/>
                  </a:lnTo>
                  <a:lnTo>
                    <a:pt x="182" y="251"/>
                  </a:lnTo>
                  <a:lnTo>
                    <a:pt x="181" y="254"/>
                  </a:lnTo>
                  <a:lnTo>
                    <a:pt x="180" y="256"/>
                  </a:lnTo>
                  <a:lnTo>
                    <a:pt x="179" y="258"/>
                  </a:lnTo>
                  <a:lnTo>
                    <a:pt x="176" y="261"/>
                  </a:lnTo>
                  <a:lnTo>
                    <a:pt x="175" y="263"/>
                  </a:lnTo>
                  <a:lnTo>
                    <a:pt x="173" y="265"/>
                  </a:lnTo>
                  <a:lnTo>
                    <a:pt x="172" y="268"/>
                  </a:lnTo>
                  <a:lnTo>
                    <a:pt x="169" y="269"/>
                  </a:lnTo>
                  <a:lnTo>
                    <a:pt x="167" y="271"/>
                  </a:lnTo>
                  <a:lnTo>
                    <a:pt x="165" y="272"/>
                  </a:lnTo>
                  <a:lnTo>
                    <a:pt x="163" y="275"/>
                  </a:lnTo>
                  <a:lnTo>
                    <a:pt x="160" y="276"/>
                  </a:lnTo>
                  <a:lnTo>
                    <a:pt x="158" y="277"/>
                  </a:lnTo>
                  <a:lnTo>
                    <a:pt x="156" y="278"/>
                  </a:lnTo>
                  <a:lnTo>
                    <a:pt x="153" y="279"/>
                  </a:lnTo>
                  <a:lnTo>
                    <a:pt x="150" y="280"/>
                  </a:lnTo>
                  <a:lnTo>
                    <a:pt x="148" y="282"/>
                  </a:lnTo>
                  <a:lnTo>
                    <a:pt x="145" y="283"/>
                  </a:lnTo>
                  <a:lnTo>
                    <a:pt x="142" y="283"/>
                  </a:lnTo>
                  <a:lnTo>
                    <a:pt x="139" y="284"/>
                  </a:lnTo>
                  <a:lnTo>
                    <a:pt x="136" y="284"/>
                  </a:lnTo>
                  <a:lnTo>
                    <a:pt x="134" y="284"/>
                  </a:lnTo>
                  <a:lnTo>
                    <a:pt x="130" y="284"/>
                  </a:lnTo>
                  <a:lnTo>
                    <a:pt x="127" y="284"/>
                  </a:lnTo>
                  <a:lnTo>
                    <a:pt x="124" y="284"/>
                  </a:lnTo>
                  <a:lnTo>
                    <a:pt x="121" y="284"/>
                  </a:lnTo>
                  <a:lnTo>
                    <a:pt x="119" y="283"/>
                  </a:lnTo>
                  <a:lnTo>
                    <a:pt x="115" y="283"/>
                  </a:lnTo>
                  <a:lnTo>
                    <a:pt x="113" y="282"/>
                  </a:lnTo>
                  <a:lnTo>
                    <a:pt x="111" y="280"/>
                  </a:lnTo>
                  <a:lnTo>
                    <a:pt x="107" y="279"/>
                  </a:lnTo>
                  <a:lnTo>
                    <a:pt x="105" y="278"/>
                  </a:lnTo>
                  <a:lnTo>
                    <a:pt x="102" y="277"/>
                  </a:lnTo>
                  <a:lnTo>
                    <a:pt x="100" y="276"/>
                  </a:lnTo>
                  <a:lnTo>
                    <a:pt x="98" y="275"/>
                  </a:lnTo>
                  <a:lnTo>
                    <a:pt x="96" y="272"/>
                  </a:lnTo>
                  <a:lnTo>
                    <a:pt x="93" y="271"/>
                  </a:lnTo>
                  <a:lnTo>
                    <a:pt x="91" y="269"/>
                  </a:lnTo>
                  <a:lnTo>
                    <a:pt x="89" y="268"/>
                  </a:lnTo>
                  <a:lnTo>
                    <a:pt x="87" y="265"/>
                  </a:lnTo>
                  <a:lnTo>
                    <a:pt x="85" y="263"/>
                  </a:lnTo>
                  <a:lnTo>
                    <a:pt x="84" y="261"/>
                  </a:lnTo>
                  <a:lnTo>
                    <a:pt x="82" y="258"/>
                  </a:lnTo>
                  <a:lnTo>
                    <a:pt x="81" y="256"/>
                  </a:lnTo>
                  <a:lnTo>
                    <a:pt x="79" y="254"/>
                  </a:lnTo>
                  <a:lnTo>
                    <a:pt x="78" y="251"/>
                  </a:lnTo>
                  <a:lnTo>
                    <a:pt x="77" y="249"/>
                  </a:lnTo>
                  <a:lnTo>
                    <a:pt x="76" y="246"/>
                  </a:lnTo>
                  <a:lnTo>
                    <a:pt x="75" y="243"/>
                  </a:lnTo>
                  <a:lnTo>
                    <a:pt x="74" y="241"/>
                  </a:lnTo>
                  <a:lnTo>
                    <a:pt x="74" y="237"/>
                  </a:lnTo>
                  <a:lnTo>
                    <a:pt x="72" y="235"/>
                  </a:lnTo>
                  <a:lnTo>
                    <a:pt x="72" y="232"/>
                  </a:lnTo>
                  <a:lnTo>
                    <a:pt x="72" y="228"/>
                  </a:lnTo>
                  <a:lnTo>
                    <a:pt x="72" y="226"/>
                  </a:lnTo>
                  <a:lnTo>
                    <a:pt x="72" y="222"/>
                  </a:lnTo>
                  <a:lnTo>
                    <a:pt x="72" y="220"/>
                  </a:lnTo>
                  <a:lnTo>
                    <a:pt x="72" y="217"/>
                  </a:lnTo>
                  <a:lnTo>
                    <a:pt x="74" y="214"/>
                  </a:lnTo>
                  <a:lnTo>
                    <a:pt x="74" y="211"/>
                  </a:lnTo>
                  <a:lnTo>
                    <a:pt x="75" y="209"/>
                  </a:lnTo>
                  <a:lnTo>
                    <a:pt x="76" y="206"/>
                  </a:lnTo>
                  <a:lnTo>
                    <a:pt x="77" y="203"/>
                  </a:lnTo>
                  <a:lnTo>
                    <a:pt x="78" y="200"/>
                  </a:lnTo>
                  <a:lnTo>
                    <a:pt x="79" y="198"/>
                  </a:lnTo>
                  <a:lnTo>
                    <a:pt x="81" y="196"/>
                  </a:lnTo>
                  <a:lnTo>
                    <a:pt x="82" y="193"/>
                  </a:lnTo>
                  <a:lnTo>
                    <a:pt x="84" y="191"/>
                  </a:lnTo>
                  <a:lnTo>
                    <a:pt x="85" y="189"/>
                  </a:lnTo>
                  <a:lnTo>
                    <a:pt x="87" y="187"/>
                  </a:lnTo>
                  <a:lnTo>
                    <a:pt x="89" y="184"/>
                  </a:lnTo>
                  <a:lnTo>
                    <a:pt x="91" y="183"/>
                  </a:lnTo>
                  <a:lnTo>
                    <a:pt x="93" y="181"/>
                  </a:lnTo>
                  <a:lnTo>
                    <a:pt x="96" y="180"/>
                  </a:lnTo>
                  <a:lnTo>
                    <a:pt x="98" y="177"/>
                  </a:lnTo>
                  <a:lnTo>
                    <a:pt x="100" y="176"/>
                  </a:lnTo>
                  <a:lnTo>
                    <a:pt x="102" y="175"/>
                  </a:lnTo>
                  <a:lnTo>
                    <a:pt x="105" y="173"/>
                  </a:lnTo>
                  <a:lnTo>
                    <a:pt x="107" y="171"/>
                  </a:lnTo>
                  <a:lnTo>
                    <a:pt x="111" y="171"/>
                  </a:lnTo>
                  <a:lnTo>
                    <a:pt x="113" y="170"/>
                  </a:lnTo>
                  <a:lnTo>
                    <a:pt x="115" y="169"/>
                  </a:lnTo>
                  <a:lnTo>
                    <a:pt x="119" y="169"/>
                  </a:lnTo>
                  <a:lnTo>
                    <a:pt x="121" y="168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0" y="16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0" y="5949950"/>
            <a:ext cx="1116013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NZ" sz="1000" dirty="0">
                <a:solidFill>
                  <a:srgbClr val="C8CFE6"/>
                </a:solidFill>
                <a:cs typeface="Arial" charset="0"/>
              </a:rPr>
              <a:t>©PDP </a:t>
            </a:r>
            <a:fld id="{09E233BE-92DF-4859-B7BD-B8D831DBB776}" type="datetime7">
              <a:rPr lang="en-NZ" sz="1000">
                <a:solidFill>
                  <a:srgbClr val="C8CFE6"/>
                </a:solidFill>
                <a:cs typeface="Arial" charset="0"/>
              </a:rPr>
              <a:pPr algn="l">
                <a:spcBef>
                  <a:spcPct val="50000"/>
                </a:spcBef>
                <a:defRPr/>
              </a:pPr>
              <a:t>Aug-17</a:t>
            </a:fld>
            <a:endParaRPr lang="en-NZ" sz="1000" dirty="0">
              <a:solidFill>
                <a:srgbClr val="C8CFE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5" name="TextBox 4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9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0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1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352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5" name="TextBox 4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9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0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1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405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5" name="TextBox 4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9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0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1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581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NZ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251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6" name="TextBox 5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10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1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2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369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8873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2878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197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3764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1147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1479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5" name="TextBox 4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9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0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1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051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4400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6792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89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22671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6784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59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5" name="TextBox 4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9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0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1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89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6" name="TextBox 5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10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1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2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073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8" name="TextBox 7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12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3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4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420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4" name="TextBox 3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8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9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0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693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3" name="TextBox 2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7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8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9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353140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6" name="TextBox 5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10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1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2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21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6" name="TextBox 5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10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1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2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26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CFCF"/>
            </a:gs>
            <a:gs pos="50000">
              <a:srgbClr val="BEE0E0"/>
            </a:gs>
            <a:gs pos="100000">
              <a:srgbClr val="E0EFE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dp_powerpoint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NZ" altLang="en-US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grpSp>
        <p:nvGrpSpPr>
          <p:cNvPr id="1029" name="Group 10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12" name="TextBox 11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1031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16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200 w 348"/>
                  <a:gd name="T1" fmla="*/ 2 h 356"/>
                  <a:gd name="T2" fmla="*/ 178 w 348"/>
                  <a:gd name="T3" fmla="*/ 6 h 356"/>
                  <a:gd name="T4" fmla="*/ 158 w 348"/>
                  <a:gd name="T5" fmla="*/ 15 h 356"/>
                  <a:gd name="T6" fmla="*/ 140 w 348"/>
                  <a:gd name="T7" fmla="*/ 27 h 356"/>
                  <a:gd name="T8" fmla="*/ 124 w 348"/>
                  <a:gd name="T9" fmla="*/ 41 h 356"/>
                  <a:gd name="T10" fmla="*/ 110 w 348"/>
                  <a:gd name="T11" fmla="*/ 57 h 356"/>
                  <a:gd name="T12" fmla="*/ 103 w 348"/>
                  <a:gd name="T13" fmla="*/ 71 h 356"/>
                  <a:gd name="T14" fmla="*/ 101 w 348"/>
                  <a:gd name="T15" fmla="*/ 76 h 356"/>
                  <a:gd name="T16" fmla="*/ 98 w 348"/>
                  <a:gd name="T17" fmla="*/ 81 h 356"/>
                  <a:gd name="T18" fmla="*/ 96 w 348"/>
                  <a:gd name="T19" fmla="*/ 87 h 356"/>
                  <a:gd name="T20" fmla="*/ 94 w 348"/>
                  <a:gd name="T21" fmla="*/ 93 h 356"/>
                  <a:gd name="T22" fmla="*/ 76 w 348"/>
                  <a:gd name="T23" fmla="*/ 356 h 356"/>
                  <a:gd name="T24" fmla="*/ 133 w 348"/>
                  <a:gd name="T25" fmla="*/ 230 h 356"/>
                  <a:gd name="T26" fmla="*/ 146 w 348"/>
                  <a:gd name="T27" fmla="*/ 239 h 356"/>
                  <a:gd name="T28" fmla="*/ 161 w 348"/>
                  <a:gd name="T29" fmla="*/ 247 h 356"/>
                  <a:gd name="T30" fmla="*/ 176 w 348"/>
                  <a:gd name="T31" fmla="*/ 254 h 356"/>
                  <a:gd name="T32" fmla="*/ 191 w 348"/>
                  <a:gd name="T33" fmla="*/ 258 h 356"/>
                  <a:gd name="T34" fmla="*/ 208 w 348"/>
                  <a:gd name="T35" fmla="*/ 260 h 356"/>
                  <a:gd name="T36" fmla="*/ 231 w 348"/>
                  <a:gd name="T37" fmla="*/ 260 h 356"/>
                  <a:gd name="T38" fmla="*/ 263 w 348"/>
                  <a:gd name="T39" fmla="*/ 253 h 356"/>
                  <a:gd name="T40" fmla="*/ 291 w 348"/>
                  <a:gd name="T41" fmla="*/ 239 h 356"/>
                  <a:gd name="T42" fmla="*/ 314 w 348"/>
                  <a:gd name="T43" fmla="*/ 218 h 356"/>
                  <a:gd name="T44" fmla="*/ 333 w 348"/>
                  <a:gd name="T45" fmla="*/ 193 h 356"/>
                  <a:gd name="T46" fmla="*/ 344 w 348"/>
                  <a:gd name="T47" fmla="*/ 163 h 356"/>
                  <a:gd name="T48" fmla="*/ 348 w 348"/>
                  <a:gd name="T49" fmla="*/ 130 h 356"/>
                  <a:gd name="T50" fmla="*/ 344 w 348"/>
                  <a:gd name="T51" fmla="*/ 98 h 356"/>
                  <a:gd name="T52" fmla="*/ 333 w 348"/>
                  <a:gd name="T53" fmla="*/ 69 h 356"/>
                  <a:gd name="T54" fmla="*/ 314 w 348"/>
                  <a:gd name="T55" fmla="*/ 43 h 356"/>
                  <a:gd name="T56" fmla="*/ 291 w 348"/>
                  <a:gd name="T57" fmla="*/ 22 h 356"/>
                  <a:gd name="T58" fmla="*/ 263 w 348"/>
                  <a:gd name="T59" fmla="*/ 8 h 356"/>
                  <a:gd name="T60" fmla="*/ 231 w 348"/>
                  <a:gd name="T61" fmla="*/ 2 h 356"/>
                  <a:gd name="T62" fmla="*/ 213 w 348"/>
                  <a:gd name="T63" fmla="*/ 189 h 356"/>
                  <a:gd name="T64" fmla="*/ 198 w 348"/>
                  <a:gd name="T65" fmla="*/ 186 h 356"/>
                  <a:gd name="T66" fmla="*/ 186 w 348"/>
                  <a:gd name="T67" fmla="*/ 179 h 356"/>
                  <a:gd name="T68" fmla="*/ 174 w 348"/>
                  <a:gd name="T69" fmla="*/ 169 h 356"/>
                  <a:gd name="T70" fmla="*/ 166 w 348"/>
                  <a:gd name="T71" fmla="*/ 158 h 356"/>
                  <a:gd name="T72" fmla="*/ 162 w 348"/>
                  <a:gd name="T73" fmla="*/ 145 h 356"/>
                  <a:gd name="T74" fmla="*/ 159 w 348"/>
                  <a:gd name="T75" fmla="*/ 130 h 356"/>
                  <a:gd name="T76" fmla="*/ 162 w 348"/>
                  <a:gd name="T77" fmla="*/ 116 h 356"/>
                  <a:gd name="T78" fmla="*/ 166 w 348"/>
                  <a:gd name="T79" fmla="*/ 102 h 356"/>
                  <a:gd name="T80" fmla="*/ 174 w 348"/>
                  <a:gd name="T81" fmla="*/ 92 h 356"/>
                  <a:gd name="T82" fmla="*/ 186 w 348"/>
                  <a:gd name="T83" fmla="*/ 83 h 356"/>
                  <a:gd name="T84" fmla="*/ 198 w 348"/>
                  <a:gd name="T85" fmla="*/ 76 h 356"/>
                  <a:gd name="T86" fmla="*/ 213 w 348"/>
                  <a:gd name="T87" fmla="*/ 72 h 356"/>
                  <a:gd name="T88" fmla="*/ 228 w 348"/>
                  <a:gd name="T89" fmla="*/ 73 h 356"/>
                  <a:gd name="T90" fmla="*/ 241 w 348"/>
                  <a:gd name="T91" fmla="*/ 77 h 356"/>
                  <a:gd name="T92" fmla="*/ 253 w 348"/>
                  <a:gd name="T93" fmla="*/ 84 h 356"/>
                  <a:gd name="T94" fmla="*/ 263 w 348"/>
                  <a:gd name="T95" fmla="*/ 93 h 356"/>
                  <a:gd name="T96" fmla="*/ 270 w 348"/>
                  <a:gd name="T97" fmla="*/ 106 h 356"/>
                  <a:gd name="T98" fmla="*/ 275 w 348"/>
                  <a:gd name="T99" fmla="*/ 119 h 356"/>
                  <a:gd name="T100" fmla="*/ 276 w 348"/>
                  <a:gd name="T101" fmla="*/ 134 h 356"/>
                  <a:gd name="T102" fmla="*/ 274 w 348"/>
                  <a:gd name="T103" fmla="*/ 147 h 356"/>
                  <a:gd name="T104" fmla="*/ 268 w 348"/>
                  <a:gd name="T105" fmla="*/ 161 h 356"/>
                  <a:gd name="T106" fmla="*/ 260 w 348"/>
                  <a:gd name="T107" fmla="*/ 172 h 356"/>
                  <a:gd name="T108" fmla="*/ 248 w 348"/>
                  <a:gd name="T109" fmla="*/ 180 h 356"/>
                  <a:gd name="T110" fmla="*/ 236 w 348"/>
                  <a:gd name="T111" fmla="*/ 187 h 356"/>
                  <a:gd name="T112" fmla="*/ 221 w 348"/>
                  <a:gd name="T113" fmla="*/ 189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7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/>
                <a:ahLst/>
                <a:cxnLst>
                  <a:cxn ang="0">
                    <a:pos x="200" y="2"/>
                  </a:cxn>
                  <a:cxn ang="0">
                    <a:pos x="178" y="6"/>
                  </a:cxn>
                  <a:cxn ang="0">
                    <a:pos x="157" y="15"/>
                  </a:cxn>
                  <a:cxn ang="0">
                    <a:pos x="140" y="27"/>
                  </a:cxn>
                  <a:cxn ang="0">
                    <a:pos x="124" y="41"/>
                  </a:cxn>
                  <a:cxn ang="0">
                    <a:pos x="110" y="57"/>
                  </a:cxn>
                  <a:cxn ang="0">
                    <a:pos x="103" y="71"/>
                  </a:cxn>
                  <a:cxn ang="0">
                    <a:pos x="101" y="74"/>
                  </a:cxn>
                  <a:cxn ang="0">
                    <a:pos x="98" y="79"/>
                  </a:cxn>
                  <a:cxn ang="0">
                    <a:pos x="96" y="85"/>
                  </a:cxn>
                  <a:cxn ang="0">
                    <a:pos x="94" y="91"/>
                  </a:cxn>
                  <a:cxn ang="0">
                    <a:pos x="93" y="97"/>
                  </a:cxn>
                  <a:cxn ang="0">
                    <a:pos x="128" y="225"/>
                  </a:cxn>
                  <a:cxn ang="0">
                    <a:pos x="141" y="236"/>
                  </a:cxn>
                  <a:cxn ang="0">
                    <a:pos x="154" y="244"/>
                  </a:cxn>
                  <a:cxn ang="0">
                    <a:pos x="169" y="252"/>
                  </a:cxn>
                  <a:cxn ang="0">
                    <a:pos x="184" y="256"/>
                  </a:cxn>
                  <a:cxn ang="0">
                    <a:pos x="201" y="260"/>
                  </a:cxn>
                  <a:cxn ang="0">
                    <a:pos x="217" y="261"/>
                  </a:cxn>
                  <a:cxn ang="0">
                    <a:pos x="251" y="256"/>
                  </a:cxn>
                  <a:cxn ang="0">
                    <a:pos x="280" y="245"/>
                  </a:cxn>
                  <a:cxn ang="0">
                    <a:pos x="305" y="227"/>
                  </a:cxn>
                  <a:cxn ang="0">
                    <a:pos x="326" y="203"/>
                  </a:cxn>
                  <a:cxn ang="0">
                    <a:pos x="340" y="175"/>
                  </a:cxn>
                  <a:cxn ang="0">
                    <a:pos x="347" y="144"/>
                  </a:cxn>
                  <a:cxn ang="0">
                    <a:pos x="347" y="110"/>
                  </a:cxn>
                  <a:cxn ang="0">
                    <a:pos x="338" y="80"/>
                  </a:cxn>
                  <a:cxn ang="0">
                    <a:pos x="323" y="52"/>
                  </a:cxn>
                  <a:cxn ang="0">
                    <a:pos x="301" y="30"/>
                  </a:cxn>
                  <a:cxn ang="0">
                    <a:pos x="274" y="13"/>
                  </a:cxn>
                  <a:cxn ang="0">
                    <a:pos x="244" y="3"/>
                  </a:cxn>
                  <a:cxn ang="0">
                    <a:pos x="217" y="189"/>
                  </a:cxn>
                  <a:cxn ang="0">
                    <a:pos x="204" y="187"/>
                  </a:cxn>
                  <a:cxn ang="0">
                    <a:pos x="190" y="182"/>
                  </a:cxn>
                  <a:cxn ang="0">
                    <a:pos x="178" y="174"/>
                  </a:cxn>
                  <a:cxn ang="0">
                    <a:pos x="170" y="164"/>
                  </a:cxn>
                  <a:cxn ang="0">
                    <a:pos x="163" y="151"/>
                  </a:cxn>
                  <a:cxn ang="0">
                    <a:pos x="160" y="137"/>
                  </a:cxn>
                  <a:cxn ang="0">
                    <a:pos x="161" y="122"/>
                  </a:cxn>
                  <a:cxn ang="0">
                    <a:pos x="164" y="108"/>
                  </a:cxn>
                  <a:cxn ang="0">
                    <a:pos x="171" y="95"/>
                  </a:cxn>
                  <a:cxn ang="0">
                    <a:pos x="180" y="86"/>
                  </a:cxn>
                  <a:cxn ang="0">
                    <a:pos x="193" y="78"/>
                  </a:cxn>
                  <a:cxn ang="0">
                    <a:pos x="206" y="73"/>
                  </a:cxn>
                  <a:cxn ang="0">
                    <a:pos x="221" y="72"/>
                  </a:cxn>
                  <a:cxn ang="0">
                    <a:pos x="235" y="74"/>
                  </a:cxn>
                  <a:cxn ang="0">
                    <a:pos x="249" y="80"/>
                  </a:cxn>
                  <a:cxn ang="0">
                    <a:pos x="259" y="90"/>
                  </a:cxn>
                  <a:cxn ang="0">
                    <a:pos x="268" y="100"/>
                  </a:cxn>
                  <a:cxn ang="0">
                    <a:pos x="274" y="113"/>
                  </a:cxn>
                  <a:cxn ang="0">
                    <a:pos x="276" y="128"/>
                  </a:cxn>
                  <a:cxn ang="0">
                    <a:pos x="275" y="143"/>
                  </a:cxn>
                  <a:cxn ang="0">
                    <a:pos x="271" y="156"/>
                  </a:cxn>
                  <a:cxn ang="0">
                    <a:pos x="263" y="167"/>
                  </a:cxn>
                  <a:cxn ang="0">
                    <a:pos x="253" y="178"/>
                  </a:cxn>
                  <a:cxn ang="0">
                    <a:pos x="241" y="185"/>
                  </a:cxn>
                  <a:cxn ang="0">
                    <a:pos x="227" y="188"/>
                  </a:cxn>
                </a:cxnLst>
                <a:rect l="0" t="0" r="r" b="b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  <p:sp>
            <p:nvSpPr>
              <p:cNvPr id="18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149 w 349"/>
                  <a:gd name="T1" fmla="*/ 354 h 356"/>
                  <a:gd name="T2" fmla="*/ 171 w 349"/>
                  <a:gd name="T3" fmla="*/ 350 h 356"/>
                  <a:gd name="T4" fmla="*/ 190 w 349"/>
                  <a:gd name="T5" fmla="*/ 342 h 356"/>
                  <a:gd name="T6" fmla="*/ 209 w 349"/>
                  <a:gd name="T7" fmla="*/ 330 h 356"/>
                  <a:gd name="T8" fmla="*/ 225 w 349"/>
                  <a:gd name="T9" fmla="*/ 315 h 356"/>
                  <a:gd name="T10" fmla="*/ 239 w 349"/>
                  <a:gd name="T11" fmla="*/ 299 h 356"/>
                  <a:gd name="T12" fmla="*/ 246 w 349"/>
                  <a:gd name="T13" fmla="*/ 286 h 356"/>
                  <a:gd name="T14" fmla="*/ 248 w 349"/>
                  <a:gd name="T15" fmla="*/ 280 h 356"/>
                  <a:gd name="T16" fmla="*/ 250 w 349"/>
                  <a:gd name="T17" fmla="*/ 275 h 356"/>
                  <a:gd name="T18" fmla="*/ 253 w 349"/>
                  <a:gd name="T19" fmla="*/ 269 h 356"/>
                  <a:gd name="T20" fmla="*/ 255 w 349"/>
                  <a:gd name="T21" fmla="*/ 263 h 356"/>
                  <a:gd name="T22" fmla="*/ 272 w 349"/>
                  <a:gd name="T23" fmla="*/ 0 h 356"/>
                  <a:gd name="T24" fmla="*/ 216 w 349"/>
                  <a:gd name="T25" fmla="*/ 127 h 356"/>
                  <a:gd name="T26" fmla="*/ 202 w 349"/>
                  <a:gd name="T27" fmla="*/ 117 h 356"/>
                  <a:gd name="T28" fmla="*/ 188 w 349"/>
                  <a:gd name="T29" fmla="*/ 109 h 356"/>
                  <a:gd name="T30" fmla="*/ 173 w 349"/>
                  <a:gd name="T31" fmla="*/ 103 h 356"/>
                  <a:gd name="T32" fmla="*/ 157 w 349"/>
                  <a:gd name="T33" fmla="*/ 98 h 356"/>
                  <a:gd name="T34" fmla="*/ 141 w 349"/>
                  <a:gd name="T35" fmla="*/ 96 h 356"/>
                  <a:gd name="T36" fmla="*/ 117 w 349"/>
                  <a:gd name="T37" fmla="*/ 96 h 356"/>
                  <a:gd name="T38" fmla="*/ 85 w 349"/>
                  <a:gd name="T39" fmla="*/ 103 h 356"/>
                  <a:gd name="T40" fmla="*/ 57 w 349"/>
                  <a:gd name="T41" fmla="*/ 118 h 356"/>
                  <a:gd name="T42" fmla="*/ 34 w 349"/>
                  <a:gd name="T43" fmla="*/ 138 h 356"/>
                  <a:gd name="T44" fmla="*/ 16 w 349"/>
                  <a:gd name="T45" fmla="*/ 163 h 356"/>
                  <a:gd name="T46" fmla="*/ 4 w 349"/>
                  <a:gd name="T47" fmla="*/ 193 h 356"/>
                  <a:gd name="T48" fmla="*/ 0 w 349"/>
                  <a:gd name="T49" fmla="*/ 226 h 356"/>
                  <a:gd name="T50" fmla="*/ 4 w 349"/>
                  <a:gd name="T51" fmla="*/ 258 h 356"/>
                  <a:gd name="T52" fmla="*/ 16 w 349"/>
                  <a:gd name="T53" fmla="*/ 287 h 356"/>
                  <a:gd name="T54" fmla="*/ 34 w 349"/>
                  <a:gd name="T55" fmla="*/ 313 h 356"/>
                  <a:gd name="T56" fmla="*/ 57 w 349"/>
                  <a:gd name="T57" fmla="*/ 334 h 356"/>
                  <a:gd name="T58" fmla="*/ 85 w 349"/>
                  <a:gd name="T59" fmla="*/ 349 h 356"/>
                  <a:gd name="T60" fmla="*/ 117 w 349"/>
                  <a:gd name="T61" fmla="*/ 356 h 356"/>
                  <a:gd name="T62" fmla="*/ 136 w 349"/>
                  <a:gd name="T63" fmla="*/ 168 h 356"/>
                  <a:gd name="T64" fmla="*/ 150 w 349"/>
                  <a:gd name="T65" fmla="*/ 171 h 356"/>
                  <a:gd name="T66" fmla="*/ 163 w 349"/>
                  <a:gd name="T67" fmla="*/ 177 h 356"/>
                  <a:gd name="T68" fmla="*/ 173 w 349"/>
                  <a:gd name="T69" fmla="*/ 187 h 356"/>
                  <a:gd name="T70" fmla="*/ 181 w 349"/>
                  <a:gd name="T71" fmla="*/ 198 h 356"/>
                  <a:gd name="T72" fmla="*/ 187 w 349"/>
                  <a:gd name="T73" fmla="*/ 211 h 356"/>
                  <a:gd name="T74" fmla="*/ 188 w 349"/>
                  <a:gd name="T75" fmla="*/ 226 h 356"/>
                  <a:gd name="T76" fmla="*/ 187 w 349"/>
                  <a:gd name="T77" fmla="*/ 241 h 356"/>
                  <a:gd name="T78" fmla="*/ 181 w 349"/>
                  <a:gd name="T79" fmla="*/ 254 h 356"/>
                  <a:gd name="T80" fmla="*/ 173 w 349"/>
                  <a:gd name="T81" fmla="*/ 265 h 356"/>
                  <a:gd name="T82" fmla="*/ 163 w 349"/>
                  <a:gd name="T83" fmla="*/ 275 h 356"/>
                  <a:gd name="T84" fmla="*/ 150 w 349"/>
                  <a:gd name="T85" fmla="*/ 280 h 356"/>
                  <a:gd name="T86" fmla="*/ 136 w 349"/>
                  <a:gd name="T87" fmla="*/ 284 h 356"/>
                  <a:gd name="T88" fmla="*/ 121 w 349"/>
                  <a:gd name="T89" fmla="*/ 284 h 356"/>
                  <a:gd name="T90" fmla="*/ 107 w 349"/>
                  <a:gd name="T91" fmla="*/ 279 h 356"/>
                  <a:gd name="T92" fmla="*/ 96 w 349"/>
                  <a:gd name="T93" fmla="*/ 272 h 356"/>
                  <a:gd name="T94" fmla="*/ 85 w 349"/>
                  <a:gd name="T95" fmla="*/ 263 h 356"/>
                  <a:gd name="T96" fmla="*/ 78 w 349"/>
                  <a:gd name="T97" fmla="*/ 251 h 356"/>
                  <a:gd name="T98" fmla="*/ 74 w 349"/>
                  <a:gd name="T99" fmla="*/ 237 h 356"/>
                  <a:gd name="T100" fmla="*/ 72 w 349"/>
                  <a:gd name="T101" fmla="*/ 222 h 356"/>
                  <a:gd name="T102" fmla="*/ 75 w 349"/>
                  <a:gd name="T103" fmla="*/ 209 h 356"/>
                  <a:gd name="T104" fmla="*/ 81 w 349"/>
                  <a:gd name="T105" fmla="*/ 196 h 356"/>
                  <a:gd name="T106" fmla="*/ 89 w 349"/>
                  <a:gd name="T107" fmla="*/ 184 h 356"/>
                  <a:gd name="T108" fmla="*/ 100 w 349"/>
                  <a:gd name="T109" fmla="*/ 176 h 356"/>
                  <a:gd name="T110" fmla="*/ 113 w 349"/>
                  <a:gd name="T111" fmla="*/ 170 h 356"/>
                  <a:gd name="T112" fmla="*/ 127 w 349"/>
                  <a:gd name="T113" fmla="*/ 168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dirty="0"/>
              </a:p>
            </p:txBody>
          </p:sp>
        </p:grp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1714499" y="6286330"/>
              <a:ext cx="2143123" cy="4618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NZ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0" y="5500702"/>
              <a:ext cx="71438" cy="714208"/>
            </a:xfrm>
            <a:prstGeom prst="rect">
              <a:avLst/>
            </a:prstGeom>
            <a:solidFill>
              <a:srgbClr val="F27D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NZ" dirty="0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3D4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3D47"/>
          </a:solidFill>
          <a:latin typeface="FrnkGothITC Bk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3D47"/>
          </a:solidFill>
          <a:latin typeface="FrnkGothITC Bk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3D47"/>
          </a:solidFill>
          <a:latin typeface="FrnkGothITC Bk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3D47"/>
          </a:solidFill>
          <a:latin typeface="FrnkGothITC Bk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rnkGothITC Bk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rnkGothITC Bk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rnkGothITC Bk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rnkGothITC Bk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3200">
          <a:solidFill>
            <a:srgbClr val="003D4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2800">
          <a:solidFill>
            <a:srgbClr val="003D47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2400">
          <a:solidFill>
            <a:srgbClr val="003D47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rgbClr val="003D47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rgbClr val="003D47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751ED-F3AE-437A-80C7-29B605916EAD}" type="datetimeFigureOut">
              <a:rPr lang="en-NZ" smtClean="0"/>
              <a:t>15/08/2017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B2A7-D45F-4647-B447-185A1FB08D9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053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7646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dirty="0" smtClean="0"/>
              <a:t>Shallow – typically within 1m of ground surface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dirty="0" smtClean="0"/>
              <a:t>‘Fresh’ (low salinity), slightly acidic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dirty="0" smtClean="0"/>
              <a:t>Indications of anoxic conditions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dirty="0" smtClean="0"/>
              <a:t>High concentrations of DOC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dirty="0" smtClean="0"/>
              <a:t>Low concentrations of contaminants of interest</a:t>
            </a:r>
            <a:endParaRPr lang="en-NZ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33265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3D4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3D47"/>
                </a:solidFill>
                <a:latin typeface="FrnkGothITC Bk B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3D47"/>
                </a:solidFill>
                <a:latin typeface="FrnkGothITC Bk B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3D47"/>
                </a:solidFill>
                <a:latin typeface="FrnkGothITC Bk B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3D47"/>
                </a:solidFill>
                <a:latin typeface="FrnkGothITC Bk B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FrnkGothITC Bk B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FrnkGothITC Bk B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FrnkGothITC Bk B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FrnkGothITC Bk BT" pitchFamily="34" charset="0"/>
              </a:defRPr>
            </a:lvl9pPr>
          </a:lstStyle>
          <a:p>
            <a:r>
              <a:rPr lang="en-NZ" sz="3200" b="1" kern="0" dirty="0" smtClean="0"/>
              <a:t>Groundwater at Omaha Flats</a:t>
            </a:r>
            <a:endParaRPr lang="en-NZ" sz="3200" b="1" kern="0" dirty="0"/>
          </a:p>
        </p:txBody>
      </p:sp>
    </p:spTree>
    <p:extLst>
      <p:ext uri="{BB962C8B-B14F-4D97-AF65-F5344CB8AC3E}">
        <p14:creationId xmlns:p14="http://schemas.microsoft.com/office/powerpoint/2010/main" val="19155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n-NZ" sz="3600" b="1" dirty="0" smtClean="0"/>
              <a:t>Planned Works – Omaha Flats</a:t>
            </a:r>
            <a:endParaRPr lang="en-NZ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772400" cy="35814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sz="2400" dirty="0"/>
              <a:t>Survey and monitor major drains in the vicinity of the Omaha </a:t>
            </a:r>
            <a:r>
              <a:rPr lang="en-NZ" sz="2400" dirty="0" smtClean="0"/>
              <a:t>WWTP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NZ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sz="2400" dirty="0"/>
              <a:t>Hydraulic testing of </a:t>
            </a:r>
            <a:r>
              <a:rPr lang="en-NZ" sz="2400" dirty="0" smtClean="0"/>
              <a:t>groundwater monitoring wells on irrigation site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NZ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sz="2400" dirty="0" smtClean="0"/>
              <a:t>In-depth groundwater chemistry assessments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NZ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sz="2400" dirty="0" smtClean="0"/>
              <a:t>Update conceptual model with the new information</a:t>
            </a:r>
            <a:endParaRPr lang="en-N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93915" y="5301208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dirty="0" smtClean="0"/>
              <a:t>Update Conceptual Model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796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en-NZ" dirty="0" smtClean="0"/>
              <a:t>Mangatawhiri Spit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688632" cy="4250673"/>
          </a:xfrm>
        </p:spPr>
      </p:pic>
    </p:spTree>
    <p:extLst>
      <p:ext uri="{BB962C8B-B14F-4D97-AF65-F5344CB8AC3E}">
        <p14:creationId xmlns:p14="http://schemas.microsoft.com/office/powerpoint/2010/main" val="11835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NZ" sz="3200" u="sng" dirty="0" smtClean="0"/>
              <a:t>Mangatawhiri Spit – Starting Point</a:t>
            </a:r>
            <a:endParaRPr lang="en-NZ" sz="32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7772400" cy="2032615"/>
          </a:xfrm>
        </p:spPr>
      </p:pic>
      <p:sp>
        <p:nvSpPr>
          <p:cNvPr id="5" name="TextBox 4"/>
          <p:cNvSpPr txBox="1"/>
          <p:nvPr/>
        </p:nvSpPr>
        <p:spPr>
          <a:xfrm>
            <a:off x="899592" y="4293096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NZ" sz="2000" dirty="0" smtClean="0">
                <a:solidFill>
                  <a:schemeClr val="bg2"/>
                </a:solidFill>
              </a:rPr>
              <a:t>Some geology information and assumptions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NZ" sz="2000" dirty="0" smtClean="0">
              <a:solidFill>
                <a:schemeClr val="bg2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NZ" sz="2000" dirty="0" smtClean="0">
                <a:solidFill>
                  <a:schemeClr val="bg2"/>
                </a:solidFill>
              </a:rPr>
              <a:t>Some groundwater level information</a:t>
            </a:r>
            <a:endParaRPr lang="en-NZ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z="2800" u="sng" dirty="0" smtClean="0">
                <a:solidFill>
                  <a:srgbClr val="003D46"/>
                </a:solidFill>
                <a:latin typeface="Arial" charset="0"/>
              </a:rPr>
              <a:t>Investigations Completed – Mangatawhiri Spit</a:t>
            </a:r>
            <a:endParaRPr lang="en-NZ" altLang="en-US" sz="3200" u="sng" dirty="0" smtClean="0">
              <a:solidFill>
                <a:srgbClr val="003D46"/>
              </a:solidFill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05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Coastline and site survey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‘8x auger holes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~2 km of Ground Penetrating Radar (GPR) surveys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~2.5 km of Electro-Magnetic (EM) surveys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NZ" altLang="en-US" sz="2400" dirty="0">
                <a:solidFill>
                  <a:srgbClr val="003D46"/>
                </a:solidFill>
                <a:latin typeface="Arial" charset="0"/>
              </a:rPr>
              <a:t>1</a:t>
            </a: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x groundwater quality sample (bore)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2x groundwater quality samples (beach)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NZ" altLang="en-US" sz="2400" dirty="0" smtClean="0">
              <a:solidFill>
                <a:srgbClr val="003D4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NZ" altLang="en-US" sz="2400" dirty="0" smtClean="0">
              <a:solidFill>
                <a:srgbClr val="003D4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NZ" altLang="en-US" sz="2400" dirty="0" smtClean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NZ" altLang="en-US" sz="24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857250" y="5500688"/>
            <a:ext cx="734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NZ" altLang="en-US" dirty="0" smtClean="0">
                <a:solidFill>
                  <a:srgbClr val="003D46"/>
                </a:solidFill>
              </a:rPr>
              <a:t>Completed as of Feb 2015</a:t>
            </a:r>
            <a:endParaRPr lang="en-NZ" altLang="en-US" dirty="0">
              <a:solidFill>
                <a:srgbClr val="003D4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3324" y="4653136"/>
            <a:ext cx="69573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4400" dirty="0"/>
              <a:t>Inform Conceptual Model</a:t>
            </a:r>
          </a:p>
        </p:txBody>
      </p:sp>
    </p:spTree>
    <p:extLst>
      <p:ext uri="{BB962C8B-B14F-4D97-AF65-F5344CB8AC3E}">
        <p14:creationId xmlns:p14="http://schemas.microsoft.com/office/powerpoint/2010/main" val="23848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04448" cy="1143000"/>
          </a:xfrm>
        </p:spPr>
        <p:txBody>
          <a:bodyPr/>
          <a:lstStyle/>
          <a:p>
            <a:pPr eaLnBrk="1" hangingPunct="1"/>
            <a:r>
              <a:rPr lang="en-NZ" altLang="en-US" sz="2800" b="1" dirty="0" smtClean="0">
                <a:solidFill>
                  <a:srgbClr val="003D46"/>
                </a:solidFill>
                <a:latin typeface="Arial" charset="0"/>
              </a:rPr>
              <a:t>Geological Observations – Mangatawhiri Spit</a:t>
            </a:r>
            <a:endParaRPr lang="en-NZ" altLang="en-US" sz="3200" b="1" dirty="0" smtClean="0">
              <a:solidFill>
                <a:srgbClr val="003D46"/>
              </a:solidFill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8001"/>
            <a:ext cx="7772400" cy="33051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Indications that sandy material present at the surface across the majority of the OGC irrigated area</a:t>
            </a:r>
          </a:p>
          <a:p>
            <a:pPr eaLnBrk="1" hangingPunct="1">
              <a:buFont typeface="Wingdings" pitchFamily="2" charset="2"/>
              <a:buChar char="Ø"/>
            </a:pPr>
            <a:endParaRPr lang="en-NZ" altLang="en-US" sz="2400" dirty="0" smtClean="0">
              <a:solidFill>
                <a:srgbClr val="003D46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Potentially some peat/high organic and/or clayey/silty layers or lenses, but small in comparison to the coverage of sand</a:t>
            </a:r>
          </a:p>
          <a:p>
            <a:pPr>
              <a:buFont typeface="Wingdings" pitchFamily="2" charset="2"/>
              <a:buChar char="Ø"/>
            </a:pPr>
            <a:endParaRPr lang="en-NZ" altLang="en-US" sz="2400" dirty="0">
              <a:solidFill>
                <a:srgbClr val="003D46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Silt &amp; sand mixtures, with appreciable organic content, dominant in top 2 m of geology west of the Kahikatea forest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NZ" altLang="en-US" sz="2400" dirty="0" smtClean="0">
              <a:solidFill>
                <a:srgbClr val="003D4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NZ" altLang="en-US" sz="2400" dirty="0" smtClean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NZ" altLang="en-US" sz="2400" dirty="0" smtClean="0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85" y="260648"/>
            <a:ext cx="7772400" cy="1143000"/>
          </a:xfrm>
        </p:spPr>
        <p:txBody>
          <a:bodyPr/>
          <a:lstStyle/>
          <a:p>
            <a:r>
              <a:rPr lang="en-NZ" sz="3200" b="1" dirty="0" smtClean="0"/>
              <a:t>Hand Auger Returns – OGC</a:t>
            </a:r>
            <a:endParaRPr lang="en-NZ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4875" y="1268760"/>
            <a:ext cx="6321234" cy="47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7646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dirty="0" smtClean="0"/>
              <a:t>Shallow beneath OGC (~1-2 m bGL)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dirty="0" smtClean="0"/>
              <a:t>Deeper in high elevation dune areas (&gt;4 m bGL)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dirty="0" smtClean="0"/>
              <a:t>‘Fresh’ (low salinity), slightly acidic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dirty="0" smtClean="0"/>
              <a:t>Oxidised conditions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dirty="0" smtClean="0"/>
              <a:t>Low concentrations of contaminants of interest</a:t>
            </a:r>
            <a:endParaRPr lang="en-NZ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33265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3D4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3D47"/>
                </a:solidFill>
                <a:latin typeface="FrnkGothITC Bk B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3D47"/>
                </a:solidFill>
                <a:latin typeface="FrnkGothITC Bk B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3D47"/>
                </a:solidFill>
                <a:latin typeface="FrnkGothITC Bk B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3D47"/>
                </a:solidFill>
                <a:latin typeface="FrnkGothITC Bk B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FrnkGothITC Bk B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FrnkGothITC Bk B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FrnkGothITC Bk B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FrnkGothITC Bk BT" pitchFamily="34" charset="0"/>
              </a:defRPr>
            </a:lvl9pPr>
          </a:lstStyle>
          <a:p>
            <a:r>
              <a:rPr lang="en-NZ" sz="2800" b="1" kern="0" dirty="0" smtClean="0"/>
              <a:t>Groundwater at Mangatawhiri Spit - OGC</a:t>
            </a:r>
            <a:endParaRPr lang="en-NZ" sz="2800" b="1" kern="0" dirty="0"/>
          </a:p>
        </p:txBody>
      </p:sp>
    </p:spTree>
    <p:extLst>
      <p:ext uri="{BB962C8B-B14F-4D97-AF65-F5344CB8AC3E}">
        <p14:creationId xmlns:p14="http://schemas.microsoft.com/office/powerpoint/2010/main" val="6126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84784"/>
            <a:ext cx="2676101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616031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2"/>
            <a:ext cx="2634233" cy="35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n-NZ" sz="3600" b="1" dirty="0" smtClean="0"/>
              <a:t>Planned Works – Mangatawhiri Spit</a:t>
            </a:r>
            <a:endParaRPr lang="en-NZ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772400" cy="35814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sz="2400" dirty="0" smtClean="0"/>
              <a:t>Planning and installation of additional monitoring bores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NZ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sz="2400" dirty="0"/>
              <a:t>Hydraulic testing of </a:t>
            </a:r>
            <a:r>
              <a:rPr lang="en-NZ" sz="2400" dirty="0" smtClean="0"/>
              <a:t>existing and new </a:t>
            </a:r>
            <a:r>
              <a:rPr lang="en-NZ" sz="2400" dirty="0"/>
              <a:t>groundwater </a:t>
            </a:r>
            <a:r>
              <a:rPr lang="en-NZ" sz="2400" dirty="0" smtClean="0"/>
              <a:t>monitoring wells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NZ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sz="2400" dirty="0" smtClean="0"/>
              <a:t>In-depth groundwater chemistry assessments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NZ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sz="2400" dirty="0" smtClean="0"/>
              <a:t>Update conceptual model with the new information</a:t>
            </a:r>
            <a:endParaRPr lang="en-N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93915" y="5301208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dirty="0" smtClean="0"/>
              <a:t>Update Conceptual Model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4797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dp_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5423" y="1584325"/>
            <a:ext cx="8295049" cy="1643063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NZ" sz="3200" dirty="0" smtClean="0">
                <a:solidFill>
                  <a:srgbClr val="003D46"/>
                </a:solidFill>
                <a:latin typeface="Arial" charset="0"/>
              </a:rPr>
              <a:t>Omaha - Groundwater </a:t>
            </a:r>
            <a:r>
              <a:rPr lang="en-NZ" sz="3200" dirty="0">
                <a:solidFill>
                  <a:srgbClr val="003D46"/>
                </a:solidFill>
                <a:latin typeface="Arial" charset="0"/>
              </a:rPr>
              <a:t>A</a:t>
            </a:r>
            <a:r>
              <a:rPr lang="en-NZ" sz="3200" dirty="0" smtClean="0">
                <a:solidFill>
                  <a:srgbClr val="003D46"/>
                </a:solidFill>
                <a:latin typeface="Arial" charset="0"/>
              </a:rPr>
              <a:t>ssessment to Date</a:t>
            </a:r>
            <a:endParaRPr lang="en-NZ" sz="4000" b="1" dirty="0" smtClean="0">
              <a:solidFill>
                <a:srgbClr val="003D46"/>
              </a:solidFill>
              <a:latin typeface="Arial" charset="0"/>
            </a:endParaRPr>
          </a:p>
        </p:txBody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41298" y="3846513"/>
            <a:ext cx="7991141" cy="1890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NZ" altLang="en-US" sz="2800" i="1" dirty="0" smtClean="0">
                <a:solidFill>
                  <a:srgbClr val="003D46"/>
                </a:solidFill>
                <a:latin typeface="Arial" charset="0"/>
              </a:rPr>
              <a:t>Alan Pattle / Aslan Perwick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NZ" altLang="en-US" sz="2800" i="1" dirty="0" smtClean="0">
                <a:solidFill>
                  <a:srgbClr val="003D46"/>
                </a:solidFill>
                <a:latin typeface="Arial" charset="0"/>
              </a:rPr>
              <a:t>Principal Hydrogeologist / Hydrogeologist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NZ" altLang="en-US" sz="2800" i="1" dirty="0" smtClean="0">
                <a:solidFill>
                  <a:srgbClr val="003D46"/>
                </a:solidFill>
                <a:latin typeface="Arial" charset="0"/>
              </a:rPr>
              <a:t>Pattle Delamore Partners Ltd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NZ" altLang="en-US" sz="2800" i="1" dirty="0" smtClean="0">
                <a:solidFill>
                  <a:srgbClr val="003D46"/>
                </a:solidFill>
                <a:latin typeface="Arial" charset="0"/>
              </a:rPr>
              <a:t>Auckland</a:t>
            </a:r>
          </a:p>
        </p:txBody>
      </p:sp>
      <p:sp>
        <p:nvSpPr>
          <p:cNvPr id="15365" name="Line 1029"/>
          <p:cNvSpPr>
            <a:spLocks noChangeShapeType="1"/>
          </p:cNvSpPr>
          <p:nvPr/>
        </p:nvSpPr>
        <p:spPr bwMode="auto">
          <a:xfrm>
            <a:off x="890588" y="3841750"/>
            <a:ext cx="7315200" cy="0"/>
          </a:xfrm>
          <a:prstGeom prst="line">
            <a:avLst/>
          </a:prstGeom>
          <a:noFill/>
          <a:ln w="12700" cap="sq">
            <a:solidFill>
              <a:srgbClr val="008A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5366" name="Text Box 1037"/>
          <p:cNvSpPr txBox="1">
            <a:spLocks noChangeArrowheads="1"/>
          </p:cNvSpPr>
          <p:nvPr/>
        </p:nvSpPr>
        <p:spPr bwMode="auto">
          <a:xfrm>
            <a:off x="1547813" y="765175"/>
            <a:ext cx="6335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NZ" altLang="en-US" dirty="0" smtClean="0">
                <a:solidFill>
                  <a:srgbClr val="003D46"/>
                </a:solidFill>
              </a:rPr>
              <a:t>Omaha WWTP Consultative Group</a:t>
            </a:r>
            <a:r>
              <a:rPr lang="en-NZ" altLang="en-US" dirty="0">
                <a:solidFill>
                  <a:srgbClr val="003D46"/>
                </a:solidFill>
              </a:rPr>
              <a:t/>
            </a:r>
            <a:br>
              <a:rPr lang="en-NZ" altLang="en-US" dirty="0">
                <a:solidFill>
                  <a:srgbClr val="003D46"/>
                </a:solidFill>
              </a:rPr>
            </a:br>
            <a:r>
              <a:rPr lang="en-NZ" altLang="en-US" dirty="0" smtClean="0">
                <a:solidFill>
                  <a:srgbClr val="003D46"/>
                </a:solidFill>
              </a:rPr>
              <a:t>Point Wells Hall 28 Feb 2015</a:t>
            </a:r>
            <a:endParaRPr lang="en-NZ" altLang="en-US" dirty="0">
              <a:solidFill>
                <a:srgbClr val="003D46"/>
              </a:solidFill>
            </a:endParaRPr>
          </a:p>
        </p:txBody>
      </p:sp>
      <p:grpSp>
        <p:nvGrpSpPr>
          <p:cNvPr id="15367" name="Group 15"/>
          <p:cNvGrpSpPr>
            <a:grpSpLocks/>
          </p:cNvGrpSpPr>
          <p:nvPr/>
        </p:nvGrpSpPr>
        <p:grpSpPr bwMode="auto">
          <a:xfrm>
            <a:off x="0" y="5500688"/>
            <a:ext cx="4214813" cy="1247775"/>
            <a:chOff x="0" y="5500702"/>
            <a:chExt cx="4214810" cy="1247483"/>
          </a:xfrm>
        </p:grpSpPr>
        <p:sp>
          <p:nvSpPr>
            <p:cNvPr id="17" name="TextBox 16"/>
            <p:cNvSpPr txBox="1"/>
            <p:nvPr/>
          </p:nvSpPr>
          <p:spPr>
            <a:xfrm>
              <a:off x="1214437" y="6357751"/>
              <a:ext cx="3000373" cy="22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NZ" sz="850" spc="2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PATTLE DELAMORE PARTNERS LTD</a:t>
              </a:r>
            </a:p>
          </p:txBody>
        </p:sp>
        <p:grpSp>
          <p:nvGrpSpPr>
            <p:cNvPr id="15369" name="Group 26"/>
            <p:cNvGrpSpPr>
              <a:grpSpLocks/>
            </p:cNvGrpSpPr>
            <p:nvPr/>
          </p:nvGrpSpPr>
          <p:grpSpPr bwMode="auto">
            <a:xfrm>
              <a:off x="142836" y="6215082"/>
              <a:ext cx="1014411" cy="488950"/>
              <a:chOff x="5057" y="3929"/>
              <a:chExt cx="639" cy="308"/>
            </a:xfrm>
          </p:grpSpPr>
          <p:sp>
            <p:nvSpPr>
              <p:cNvPr id="15372" name="Freeform 24"/>
              <p:cNvSpPr>
                <a:spLocks noChangeAspect="1" noEditPoints="1"/>
              </p:cNvSpPr>
              <p:nvPr/>
            </p:nvSpPr>
            <p:spPr bwMode="auto">
              <a:xfrm>
                <a:off x="5057" y="3991"/>
                <a:ext cx="241" cy="246"/>
              </a:xfrm>
              <a:custGeom>
                <a:avLst/>
                <a:gdLst>
                  <a:gd name="T0" fmla="*/ 96 w 348"/>
                  <a:gd name="T1" fmla="*/ 1 h 356"/>
                  <a:gd name="T2" fmla="*/ 85 w 348"/>
                  <a:gd name="T3" fmla="*/ 3 h 356"/>
                  <a:gd name="T4" fmla="*/ 75 w 348"/>
                  <a:gd name="T5" fmla="*/ 7 h 356"/>
                  <a:gd name="T6" fmla="*/ 67 w 348"/>
                  <a:gd name="T7" fmla="*/ 13 h 356"/>
                  <a:gd name="T8" fmla="*/ 60 w 348"/>
                  <a:gd name="T9" fmla="*/ 19 h 356"/>
                  <a:gd name="T10" fmla="*/ 53 w 348"/>
                  <a:gd name="T11" fmla="*/ 27 h 356"/>
                  <a:gd name="T12" fmla="*/ 49 w 348"/>
                  <a:gd name="T13" fmla="*/ 34 h 356"/>
                  <a:gd name="T14" fmla="*/ 48 w 348"/>
                  <a:gd name="T15" fmla="*/ 37 h 356"/>
                  <a:gd name="T16" fmla="*/ 47 w 348"/>
                  <a:gd name="T17" fmla="*/ 39 h 356"/>
                  <a:gd name="T18" fmla="*/ 46 w 348"/>
                  <a:gd name="T19" fmla="*/ 41 h 356"/>
                  <a:gd name="T20" fmla="*/ 45 w 348"/>
                  <a:gd name="T21" fmla="*/ 44 h 356"/>
                  <a:gd name="T22" fmla="*/ 37 w 348"/>
                  <a:gd name="T23" fmla="*/ 170 h 356"/>
                  <a:gd name="T24" fmla="*/ 64 w 348"/>
                  <a:gd name="T25" fmla="*/ 110 h 356"/>
                  <a:gd name="T26" fmla="*/ 70 w 348"/>
                  <a:gd name="T27" fmla="*/ 114 h 356"/>
                  <a:gd name="T28" fmla="*/ 77 w 348"/>
                  <a:gd name="T29" fmla="*/ 118 h 356"/>
                  <a:gd name="T30" fmla="*/ 84 w 348"/>
                  <a:gd name="T31" fmla="*/ 122 h 356"/>
                  <a:gd name="T32" fmla="*/ 91 w 348"/>
                  <a:gd name="T33" fmla="*/ 123 h 356"/>
                  <a:gd name="T34" fmla="*/ 100 w 348"/>
                  <a:gd name="T35" fmla="*/ 124 h 356"/>
                  <a:gd name="T36" fmla="*/ 111 w 348"/>
                  <a:gd name="T37" fmla="*/ 124 h 356"/>
                  <a:gd name="T38" fmla="*/ 126 w 348"/>
                  <a:gd name="T39" fmla="*/ 121 h 356"/>
                  <a:gd name="T40" fmla="*/ 140 w 348"/>
                  <a:gd name="T41" fmla="*/ 114 h 356"/>
                  <a:gd name="T42" fmla="*/ 150 w 348"/>
                  <a:gd name="T43" fmla="*/ 104 h 356"/>
                  <a:gd name="T44" fmla="*/ 160 w 348"/>
                  <a:gd name="T45" fmla="*/ 92 h 356"/>
                  <a:gd name="T46" fmla="*/ 165 w 348"/>
                  <a:gd name="T47" fmla="*/ 78 h 356"/>
                  <a:gd name="T48" fmla="*/ 167 w 348"/>
                  <a:gd name="T49" fmla="*/ 62 h 356"/>
                  <a:gd name="T50" fmla="*/ 165 w 348"/>
                  <a:gd name="T51" fmla="*/ 47 h 356"/>
                  <a:gd name="T52" fmla="*/ 160 w 348"/>
                  <a:gd name="T53" fmla="*/ 33 h 356"/>
                  <a:gd name="T54" fmla="*/ 150 w 348"/>
                  <a:gd name="T55" fmla="*/ 21 h 356"/>
                  <a:gd name="T56" fmla="*/ 140 w 348"/>
                  <a:gd name="T57" fmla="*/ 10 h 356"/>
                  <a:gd name="T58" fmla="*/ 126 w 348"/>
                  <a:gd name="T59" fmla="*/ 4 h 356"/>
                  <a:gd name="T60" fmla="*/ 111 w 348"/>
                  <a:gd name="T61" fmla="*/ 1 h 356"/>
                  <a:gd name="T62" fmla="*/ 102 w 348"/>
                  <a:gd name="T63" fmla="*/ 91 h 356"/>
                  <a:gd name="T64" fmla="*/ 95 w 348"/>
                  <a:gd name="T65" fmla="*/ 89 h 356"/>
                  <a:gd name="T66" fmla="*/ 89 w 348"/>
                  <a:gd name="T67" fmla="*/ 86 h 356"/>
                  <a:gd name="T68" fmla="*/ 84 w 348"/>
                  <a:gd name="T69" fmla="*/ 81 h 356"/>
                  <a:gd name="T70" fmla="*/ 80 w 348"/>
                  <a:gd name="T71" fmla="*/ 75 h 356"/>
                  <a:gd name="T72" fmla="*/ 78 w 348"/>
                  <a:gd name="T73" fmla="*/ 69 h 356"/>
                  <a:gd name="T74" fmla="*/ 76 w 348"/>
                  <a:gd name="T75" fmla="*/ 62 h 356"/>
                  <a:gd name="T76" fmla="*/ 78 w 348"/>
                  <a:gd name="T77" fmla="*/ 55 h 356"/>
                  <a:gd name="T78" fmla="*/ 80 w 348"/>
                  <a:gd name="T79" fmla="*/ 48 h 356"/>
                  <a:gd name="T80" fmla="*/ 84 w 348"/>
                  <a:gd name="T81" fmla="*/ 44 h 356"/>
                  <a:gd name="T82" fmla="*/ 89 w 348"/>
                  <a:gd name="T83" fmla="*/ 39 h 356"/>
                  <a:gd name="T84" fmla="*/ 95 w 348"/>
                  <a:gd name="T85" fmla="*/ 37 h 356"/>
                  <a:gd name="T86" fmla="*/ 102 w 348"/>
                  <a:gd name="T87" fmla="*/ 35 h 356"/>
                  <a:gd name="T88" fmla="*/ 109 w 348"/>
                  <a:gd name="T89" fmla="*/ 35 h 356"/>
                  <a:gd name="T90" fmla="*/ 116 w 348"/>
                  <a:gd name="T91" fmla="*/ 37 h 356"/>
                  <a:gd name="T92" fmla="*/ 121 w 348"/>
                  <a:gd name="T93" fmla="*/ 40 h 356"/>
                  <a:gd name="T94" fmla="*/ 126 w 348"/>
                  <a:gd name="T95" fmla="*/ 44 h 356"/>
                  <a:gd name="T96" fmla="*/ 130 w 348"/>
                  <a:gd name="T97" fmla="*/ 50 h 356"/>
                  <a:gd name="T98" fmla="*/ 132 w 348"/>
                  <a:gd name="T99" fmla="*/ 57 h 356"/>
                  <a:gd name="T100" fmla="*/ 132 w 348"/>
                  <a:gd name="T101" fmla="*/ 64 h 356"/>
                  <a:gd name="T102" fmla="*/ 132 w 348"/>
                  <a:gd name="T103" fmla="*/ 70 h 356"/>
                  <a:gd name="T104" fmla="*/ 129 w 348"/>
                  <a:gd name="T105" fmla="*/ 77 h 356"/>
                  <a:gd name="T106" fmla="*/ 125 w 348"/>
                  <a:gd name="T107" fmla="*/ 82 h 356"/>
                  <a:gd name="T108" fmla="*/ 119 w 348"/>
                  <a:gd name="T109" fmla="*/ 86 h 356"/>
                  <a:gd name="T110" fmla="*/ 113 w 348"/>
                  <a:gd name="T111" fmla="*/ 89 h 356"/>
                  <a:gd name="T112" fmla="*/ 106 w 348"/>
                  <a:gd name="T113" fmla="*/ 91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8" y="0"/>
                    </a:moveTo>
                    <a:lnTo>
                      <a:pt x="214" y="0"/>
                    </a:lnTo>
                    <a:lnTo>
                      <a:pt x="209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7" y="4"/>
                    </a:lnTo>
                    <a:lnTo>
                      <a:pt x="183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1"/>
                    </a:lnTo>
                    <a:lnTo>
                      <a:pt x="162" y="13"/>
                    </a:lnTo>
                    <a:lnTo>
                      <a:pt x="158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6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7" y="37"/>
                    </a:lnTo>
                    <a:lnTo>
                      <a:pt x="124" y="41"/>
                    </a:lnTo>
                    <a:lnTo>
                      <a:pt x="121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99" y="78"/>
                    </a:lnTo>
                    <a:lnTo>
                      <a:pt x="99" y="79"/>
                    </a:lnTo>
                    <a:lnTo>
                      <a:pt x="98" y="80"/>
                    </a:lnTo>
                    <a:lnTo>
                      <a:pt x="98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0" y="356"/>
                    </a:lnTo>
                    <a:lnTo>
                      <a:pt x="76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9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1" y="242"/>
                    </a:lnTo>
                    <a:lnTo>
                      <a:pt x="155" y="244"/>
                    </a:lnTo>
                    <a:lnTo>
                      <a:pt x="157" y="246"/>
                    </a:lnTo>
                    <a:lnTo>
                      <a:pt x="161" y="247"/>
                    </a:lnTo>
                    <a:lnTo>
                      <a:pt x="163" y="248"/>
                    </a:lnTo>
                    <a:lnTo>
                      <a:pt x="166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6" y="254"/>
                    </a:lnTo>
                    <a:lnTo>
                      <a:pt x="178" y="254"/>
                    </a:lnTo>
                    <a:lnTo>
                      <a:pt x="181" y="255"/>
                    </a:lnTo>
                    <a:lnTo>
                      <a:pt x="185" y="256"/>
                    </a:lnTo>
                    <a:lnTo>
                      <a:pt x="188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8" y="260"/>
                    </a:lnTo>
                    <a:lnTo>
                      <a:pt x="211" y="261"/>
                    </a:lnTo>
                    <a:lnTo>
                      <a:pt x="215" y="261"/>
                    </a:lnTo>
                    <a:lnTo>
                      <a:pt x="218" y="261"/>
                    </a:lnTo>
                    <a:lnTo>
                      <a:pt x="225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5" y="259"/>
                    </a:lnTo>
                    <a:lnTo>
                      <a:pt x="251" y="256"/>
                    </a:lnTo>
                    <a:lnTo>
                      <a:pt x="256" y="255"/>
                    </a:lnTo>
                    <a:lnTo>
                      <a:pt x="263" y="253"/>
                    </a:lnTo>
                    <a:lnTo>
                      <a:pt x="269" y="251"/>
                    </a:lnTo>
                    <a:lnTo>
                      <a:pt x="275" y="248"/>
                    </a:lnTo>
                    <a:lnTo>
                      <a:pt x="280" y="245"/>
                    </a:lnTo>
                    <a:lnTo>
                      <a:pt x="285" y="242"/>
                    </a:lnTo>
                    <a:lnTo>
                      <a:pt x="291" y="239"/>
                    </a:lnTo>
                    <a:lnTo>
                      <a:pt x="296" y="234"/>
                    </a:lnTo>
                    <a:lnTo>
                      <a:pt x="300" y="231"/>
                    </a:lnTo>
                    <a:lnTo>
                      <a:pt x="306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9" y="214"/>
                    </a:lnTo>
                    <a:lnTo>
                      <a:pt x="322" y="209"/>
                    </a:lnTo>
                    <a:lnTo>
                      <a:pt x="326" y="203"/>
                    </a:lnTo>
                    <a:lnTo>
                      <a:pt x="329" y="198"/>
                    </a:lnTo>
                    <a:lnTo>
                      <a:pt x="333" y="193"/>
                    </a:lnTo>
                    <a:lnTo>
                      <a:pt x="335" y="187"/>
                    </a:lnTo>
                    <a:lnTo>
                      <a:pt x="339" y="181"/>
                    </a:lnTo>
                    <a:lnTo>
                      <a:pt x="341" y="175"/>
                    </a:lnTo>
                    <a:lnTo>
                      <a:pt x="342" y="169"/>
                    </a:lnTo>
                    <a:lnTo>
                      <a:pt x="344" y="163"/>
                    </a:lnTo>
                    <a:lnTo>
                      <a:pt x="345" y="157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8" y="117"/>
                    </a:lnTo>
                    <a:lnTo>
                      <a:pt x="347" y="110"/>
                    </a:lnTo>
                    <a:lnTo>
                      <a:pt x="345" y="105"/>
                    </a:lnTo>
                    <a:lnTo>
                      <a:pt x="344" y="98"/>
                    </a:lnTo>
                    <a:lnTo>
                      <a:pt x="342" y="92"/>
                    </a:lnTo>
                    <a:lnTo>
                      <a:pt x="341" y="86"/>
                    </a:lnTo>
                    <a:lnTo>
                      <a:pt x="339" y="80"/>
                    </a:lnTo>
                    <a:lnTo>
                      <a:pt x="335" y="74"/>
                    </a:lnTo>
                    <a:lnTo>
                      <a:pt x="333" y="69"/>
                    </a:lnTo>
                    <a:lnTo>
                      <a:pt x="329" y="63"/>
                    </a:lnTo>
                    <a:lnTo>
                      <a:pt x="326" y="58"/>
                    </a:lnTo>
                    <a:lnTo>
                      <a:pt x="322" y="52"/>
                    </a:lnTo>
                    <a:lnTo>
                      <a:pt x="319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6" y="34"/>
                    </a:lnTo>
                    <a:lnTo>
                      <a:pt x="300" y="30"/>
                    </a:lnTo>
                    <a:lnTo>
                      <a:pt x="296" y="26"/>
                    </a:lnTo>
                    <a:lnTo>
                      <a:pt x="291" y="22"/>
                    </a:lnTo>
                    <a:lnTo>
                      <a:pt x="285" y="19"/>
                    </a:lnTo>
                    <a:lnTo>
                      <a:pt x="280" y="17"/>
                    </a:lnTo>
                    <a:lnTo>
                      <a:pt x="275" y="13"/>
                    </a:lnTo>
                    <a:lnTo>
                      <a:pt x="269" y="11"/>
                    </a:lnTo>
                    <a:lnTo>
                      <a:pt x="263" y="8"/>
                    </a:lnTo>
                    <a:lnTo>
                      <a:pt x="256" y="6"/>
                    </a:lnTo>
                    <a:lnTo>
                      <a:pt x="251" y="5"/>
                    </a:lnTo>
                    <a:lnTo>
                      <a:pt x="245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5" y="0"/>
                    </a:lnTo>
                    <a:lnTo>
                      <a:pt x="218" y="0"/>
                    </a:lnTo>
                    <a:close/>
                    <a:moveTo>
                      <a:pt x="218" y="189"/>
                    </a:moveTo>
                    <a:lnTo>
                      <a:pt x="215" y="189"/>
                    </a:lnTo>
                    <a:lnTo>
                      <a:pt x="213" y="189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3" y="187"/>
                    </a:lnTo>
                    <a:lnTo>
                      <a:pt x="201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1" y="182"/>
                    </a:lnTo>
                    <a:lnTo>
                      <a:pt x="188" y="180"/>
                    </a:lnTo>
                    <a:lnTo>
                      <a:pt x="186" y="179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9" y="174"/>
                    </a:lnTo>
                    <a:lnTo>
                      <a:pt x="177" y="172"/>
                    </a:lnTo>
                    <a:lnTo>
                      <a:pt x="174" y="169"/>
                    </a:lnTo>
                    <a:lnTo>
                      <a:pt x="173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9" y="161"/>
                    </a:lnTo>
                    <a:lnTo>
                      <a:pt x="166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3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1" y="137"/>
                    </a:lnTo>
                    <a:lnTo>
                      <a:pt x="159" y="134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61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3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6" y="102"/>
                    </a:lnTo>
                    <a:lnTo>
                      <a:pt x="169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4" y="92"/>
                    </a:lnTo>
                    <a:lnTo>
                      <a:pt x="177" y="90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8" y="80"/>
                    </a:lnTo>
                    <a:lnTo>
                      <a:pt x="191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1" y="74"/>
                    </a:lnTo>
                    <a:lnTo>
                      <a:pt x="203" y="74"/>
                    </a:lnTo>
                    <a:lnTo>
                      <a:pt x="207" y="73"/>
                    </a:lnTo>
                    <a:lnTo>
                      <a:pt x="209" y="73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8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8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4" y="78"/>
                    </a:lnTo>
                    <a:lnTo>
                      <a:pt x="246" y="79"/>
                    </a:lnTo>
                    <a:lnTo>
                      <a:pt x="248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5" y="86"/>
                    </a:lnTo>
                    <a:lnTo>
                      <a:pt x="258" y="87"/>
                    </a:lnTo>
                    <a:lnTo>
                      <a:pt x="260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7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0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5" y="116"/>
                    </a:lnTo>
                    <a:lnTo>
                      <a:pt x="275" y="119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6" y="139"/>
                    </a:lnTo>
                    <a:lnTo>
                      <a:pt x="275" y="143"/>
                    </a:lnTo>
                    <a:lnTo>
                      <a:pt x="275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0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7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60" y="172"/>
                    </a:lnTo>
                    <a:lnTo>
                      <a:pt x="258" y="174"/>
                    </a:lnTo>
                    <a:lnTo>
                      <a:pt x="255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8" y="180"/>
                    </a:lnTo>
                    <a:lnTo>
                      <a:pt x="246" y="182"/>
                    </a:lnTo>
                    <a:lnTo>
                      <a:pt x="244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8" y="189"/>
                    </a:lnTo>
                    <a:close/>
                  </a:path>
                </a:pathLst>
              </a:custGeom>
              <a:solidFill>
                <a:srgbClr val="00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 dirty="0"/>
              </a:p>
            </p:txBody>
          </p:sp>
          <p:sp>
            <p:nvSpPr>
              <p:cNvPr id="15373" name="Freeform 25"/>
              <p:cNvSpPr>
                <a:spLocks noEditPoints="1"/>
              </p:cNvSpPr>
              <p:nvPr/>
            </p:nvSpPr>
            <p:spPr bwMode="auto">
              <a:xfrm>
                <a:off x="5455" y="3991"/>
                <a:ext cx="241" cy="246"/>
              </a:xfrm>
              <a:custGeom>
                <a:avLst/>
                <a:gdLst>
                  <a:gd name="T0" fmla="*/ 139 w 348"/>
                  <a:gd name="T1" fmla="*/ 1 h 356"/>
                  <a:gd name="T2" fmla="*/ 123 w 348"/>
                  <a:gd name="T3" fmla="*/ 4 h 356"/>
                  <a:gd name="T4" fmla="*/ 109 w 348"/>
                  <a:gd name="T5" fmla="*/ 10 h 356"/>
                  <a:gd name="T6" fmla="*/ 97 w 348"/>
                  <a:gd name="T7" fmla="*/ 19 h 356"/>
                  <a:gd name="T8" fmla="*/ 86 w 348"/>
                  <a:gd name="T9" fmla="*/ 28 h 356"/>
                  <a:gd name="T10" fmla="*/ 76 w 348"/>
                  <a:gd name="T11" fmla="*/ 39 h 356"/>
                  <a:gd name="T12" fmla="*/ 71 w 348"/>
                  <a:gd name="T13" fmla="*/ 49 h 356"/>
                  <a:gd name="T14" fmla="*/ 70 w 348"/>
                  <a:gd name="T15" fmla="*/ 51 h 356"/>
                  <a:gd name="T16" fmla="*/ 68 w 348"/>
                  <a:gd name="T17" fmla="*/ 55 h 356"/>
                  <a:gd name="T18" fmla="*/ 66 w 348"/>
                  <a:gd name="T19" fmla="*/ 59 h 356"/>
                  <a:gd name="T20" fmla="*/ 65 w 348"/>
                  <a:gd name="T21" fmla="*/ 63 h 356"/>
                  <a:gd name="T22" fmla="*/ 64 w 348"/>
                  <a:gd name="T23" fmla="*/ 67 h 356"/>
                  <a:gd name="T24" fmla="*/ 89 w 348"/>
                  <a:gd name="T25" fmla="*/ 155 h 356"/>
                  <a:gd name="T26" fmla="*/ 98 w 348"/>
                  <a:gd name="T27" fmla="*/ 163 h 356"/>
                  <a:gd name="T28" fmla="*/ 107 w 348"/>
                  <a:gd name="T29" fmla="*/ 169 h 356"/>
                  <a:gd name="T30" fmla="*/ 117 w 348"/>
                  <a:gd name="T31" fmla="*/ 174 h 356"/>
                  <a:gd name="T32" fmla="*/ 127 w 348"/>
                  <a:gd name="T33" fmla="*/ 177 h 356"/>
                  <a:gd name="T34" fmla="*/ 139 w 348"/>
                  <a:gd name="T35" fmla="*/ 180 h 356"/>
                  <a:gd name="T36" fmla="*/ 150 w 348"/>
                  <a:gd name="T37" fmla="*/ 180 h 356"/>
                  <a:gd name="T38" fmla="*/ 174 w 348"/>
                  <a:gd name="T39" fmla="*/ 177 h 356"/>
                  <a:gd name="T40" fmla="*/ 194 w 348"/>
                  <a:gd name="T41" fmla="*/ 169 h 356"/>
                  <a:gd name="T42" fmla="*/ 211 w 348"/>
                  <a:gd name="T43" fmla="*/ 157 h 356"/>
                  <a:gd name="T44" fmla="*/ 226 w 348"/>
                  <a:gd name="T45" fmla="*/ 140 h 356"/>
                  <a:gd name="T46" fmla="*/ 235 w 348"/>
                  <a:gd name="T47" fmla="*/ 121 h 356"/>
                  <a:gd name="T48" fmla="*/ 240 w 348"/>
                  <a:gd name="T49" fmla="*/ 100 h 356"/>
                  <a:gd name="T50" fmla="*/ 240 w 348"/>
                  <a:gd name="T51" fmla="*/ 76 h 356"/>
                  <a:gd name="T52" fmla="*/ 234 w 348"/>
                  <a:gd name="T53" fmla="*/ 55 h 356"/>
                  <a:gd name="T54" fmla="*/ 224 w 348"/>
                  <a:gd name="T55" fmla="*/ 36 h 356"/>
                  <a:gd name="T56" fmla="*/ 208 w 348"/>
                  <a:gd name="T57" fmla="*/ 21 h 356"/>
                  <a:gd name="T58" fmla="*/ 190 w 348"/>
                  <a:gd name="T59" fmla="*/ 9 h 356"/>
                  <a:gd name="T60" fmla="*/ 169 w 348"/>
                  <a:gd name="T61" fmla="*/ 2 h 356"/>
                  <a:gd name="T62" fmla="*/ 150 w 348"/>
                  <a:gd name="T63" fmla="*/ 131 h 356"/>
                  <a:gd name="T64" fmla="*/ 141 w 348"/>
                  <a:gd name="T65" fmla="*/ 129 h 356"/>
                  <a:gd name="T66" fmla="*/ 132 w 348"/>
                  <a:gd name="T67" fmla="*/ 126 h 356"/>
                  <a:gd name="T68" fmla="*/ 123 w 348"/>
                  <a:gd name="T69" fmla="*/ 120 h 356"/>
                  <a:gd name="T70" fmla="*/ 118 w 348"/>
                  <a:gd name="T71" fmla="*/ 113 h 356"/>
                  <a:gd name="T72" fmla="*/ 113 w 348"/>
                  <a:gd name="T73" fmla="*/ 104 h 356"/>
                  <a:gd name="T74" fmla="*/ 111 w 348"/>
                  <a:gd name="T75" fmla="*/ 95 h 356"/>
                  <a:gd name="T76" fmla="*/ 111 w 348"/>
                  <a:gd name="T77" fmla="*/ 84 h 356"/>
                  <a:gd name="T78" fmla="*/ 114 w 348"/>
                  <a:gd name="T79" fmla="*/ 75 h 356"/>
                  <a:gd name="T80" fmla="*/ 118 w 348"/>
                  <a:gd name="T81" fmla="*/ 66 h 356"/>
                  <a:gd name="T82" fmla="*/ 125 w 348"/>
                  <a:gd name="T83" fmla="*/ 59 h 356"/>
                  <a:gd name="T84" fmla="*/ 134 w 348"/>
                  <a:gd name="T85" fmla="*/ 54 h 356"/>
                  <a:gd name="T86" fmla="*/ 143 w 348"/>
                  <a:gd name="T87" fmla="*/ 50 h 356"/>
                  <a:gd name="T88" fmla="*/ 153 w 348"/>
                  <a:gd name="T89" fmla="*/ 50 h 356"/>
                  <a:gd name="T90" fmla="*/ 163 w 348"/>
                  <a:gd name="T91" fmla="*/ 51 h 356"/>
                  <a:gd name="T92" fmla="*/ 172 w 348"/>
                  <a:gd name="T93" fmla="*/ 55 h 356"/>
                  <a:gd name="T94" fmla="*/ 179 w 348"/>
                  <a:gd name="T95" fmla="*/ 62 h 356"/>
                  <a:gd name="T96" fmla="*/ 186 w 348"/>
                  <a:gd name="T97" fmla="*/ 69 h 356"/>
                  <a:gd name="T98" fmla="*/ 190 w 348"/>
                  <a:gd name="T99" fmla="*/ 78 h 356"/>
                  <a:gd name="T100" fmla="*/ 191 w 348"/>
                  <a:gd name="T101" fmla="*/ 88 h 356"/>
                  <a:gd name="T102" fmla="*/ 190 w 348"/>
                  <a:gd name="T103" fmla="*/ 99 h 356"/>
                  <a:gd name="T104" fmla="*/ 188 w 348"/>
                  <a:gd name="T105" fmla="*/ 108 h 356"/>
                  <a:gd name="T106" fmla="*/ 182 w 348"/>
                  <a:gd name="T107" fmla="*/ 115 h 356"/>
                  <a:gd name="T108" fmla="*/ 175 w 348"/>
                  <a:gd name="T109" fmla="*/ 123 h 356"/>
                  <a:gd name="T110" fmla="*/ 167 w 348"/>
                  <a:gd name="T111" fmla="*/ 128 h 356"/>
                  <a:gd name="T112" fmla="*/ 157 w 348"/>
                  <a:gd name="T113" fmla="*/ 130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8"/>
                  <a:gd name="T172" fmla="*/ 0 h 356"/>
                  <a:gd name="T173" fmla="*/ 348 w 348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8" h="356">
                    <a:moveTo>
                      <a:pt x="217" y="0"/>
                    </a:move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4"/>
                    </a:lnTo>
                    <a:lnTo>
                      <a:pt x="182" y="5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5" y="11"/>
                    </a:lnTo>
                    <a:lnTo>
                      <a:pt x="162" y="13"/>
                    </a:lnTo>
                    <a:lnTo>
                      <a:pt x="157" y="15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7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7" y="29"/>
                    </a:lnTo>
                    <a:lnTo>
                      <a:pt x="133" y="32"/>
                    </a:lnTo>
                    <a:lnTo>
                      <a:pt x="130" y="35"/>
                    </a:lnTo>
                    <a:lnTo>
                      <a:pt x="126" y="37"/>
                    </a:lnTo>
                    <a:lnTo>
                      <a:pt x="124" y="41"/>
                    </a:lnTo>
                    <a:lnTo>
                      <a:pt x="120" y="44"/>
                    </a:lnTo>
                    <a:lnTo>
                      <a:pt x="118" y="47"/>
                    </a:lnTo>
                    <a:lnTo>
                      <a:pt x="116" y="50"/>
                    </a:lnTo>
                    <a:lnTo>
                      <a:pt x="112" y="54"/>
                    </a:lnTo>
                    <a:lnTo>
                      <a:pt x="110" y="57"/>
                    </a:lnTo>
                    <a:lnTo>
                      <a:pt x="108" y="62"/>
                    </a:lnTo>
                    <a:lnTo>
                      <a:pt x="105" y="65"/>
                    </a:lnTo>
                    <a:lnTo>
                      <a:pt x="103" y="69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1" y="76"/>
                    </a:lnTo>
                    <a:lnTo>
                      <a:pt x="100" y="77"/>
                    </a:lnTo>
                    <a:lnTo>
                      <a:pt x="100" y="78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6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0" y="356"/>
                    </a:lnTo>
                    <a:lnTo>
                      <a:pt x="75" y="356"/>
                    </a:lnTo>
                    <a:lnTo>
                      <a:pt x="124" y="220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1" y="227"/>
                    </a:lnTo>
                    <a:lnTo>
                      <a:pt x="133" y="230"/>
                    </a:lnTo>
                    <a:lnTo>
                      <a:pt x="135" y="231"/>
                    </a:lnTo>
                    <a:lnTo>
                      <a:pt x="138" y="233"/>
                    </a:lnTo>
                    <a:lnTo>
                      <a:pt x="141" y="236"/>
                    </a:lnTo>
                    <a:lnTo>
                      <a:pt x="143" y="237"/>
                    </a:lnTo>
                    <a:lnTo>
                      <a:pt x="146" y="239"/>
                    </a:lnTo>
                    <a:lnTo>
                      <a:pt x="149" y="241"/>
                    </a:lnTo>
                    <a:lnTo>
                      <a:pt x="152" y="242"/>
                    </a:lnTo>
                    <a:lnTo>
                      <a:pt x="154" y="244"/>
                    </a:lnTo>
                    <a:lnTo>
                      <a:pt x="157" y="246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5" y="249"/>
                    </a:lnTo>
                    <a:lnTo>
                      <a:pt x="169" y="252"/>
                    </a:lnTo>
                    <a:lnTo>
                      <a:pt x="172" y="253"/>
                    </a:lnTo>
                    <a:lnTo>
                      <a:pt x="175" y="254"/>
                    </a:lnTo>
                    <a:lnTo>
                      <a:pt x="178" y="254"/>
                    </a:lnTo>
                    <a:lnTo>
                      <a:pt x="182" y="255"/>
                    </a:lnTo>
                    <a:lnTo>
                      <a:pt x="184" y="256"/>
                    </a:lnTo>
                    <a:lnTo>
                      <a:pt x="187" y="258"/>
                    </a:lnTo>
                    <a:lnTo>
                      <a:pt x="191" y="258"/>
                    </a:lnTo>
                    <a:lnTo>
                      <a:pt x="194" y="259"/>
                    </a:lnTo>
                    <a:lnTo>
                      <a:pt x="198" y="259"/>
                    </a:lnTo>
                    <a:lnTo>
                      <a:pt x="201" y="260"/>
                    </a:lnTo>
                    <a:lnTo>
                      <a:pt x="205" y="260"/>
                    </a:lnTo>
                    <a:lnTo>
                      <a:pt x="207" y="260"/>
                    </a:lnTo>
                    <a:lnTo>
                      <a:pt x="211" y="261"/>
                    </a:lnTo>
                    <a:lnTo>
                      <a:pt x="214" y="261"/>
                    </a:lnTo>
                    <a:lnTo>
                      <a:pt x="217" y="261"/>
                    </a:lnTo>
                    <a:lnTo>
                      <a:pt x="224" y="261"/>
                    </a:lnTo>
                    <a:lnTo>
                      <a:pt x="231" y="260"/>
                    </a:lnTo>
                    <a:lnTo>
                      <a:pt x="238" y="260"/>
                    </a:lnTo>
                    <a:lnTo>
                      <a:pt x="244" y="259"/>
                    </a:lnTo>
                    <a:lnTo>
                      <a:pt x="251" y="256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8" y="251"/>
                    </a:lnTo>
                    <a:lnTo>
                      <a:pt x="274" y="248"/>
                    </a:lnTo>
                    <a:lnTo>
                      <a:pt x="280" y="245"/>
                    </a:lnTo>
                    <a:lnTo>
                      <a:pt x="286" y="242"/>
                    </a:lnTo>
                    <a:lnTo>
                      <a:pt x="290" y="239"/>
                    </a:lnTo>
                    <a:lnTo>
                      <a:pt x="296" y="234"/>
                    </a:lnTo>
                    <a:lnTo>
                      <a:pt x="301" y="231"/>
                    </a:lnTo>
                    <a:lnTo>
                      <a:pt x="305" y="227"/>
                    </a:lnTo>
                    <a:lnTo>
                      <a:pt x="310" y="223"/>
                    </a:lnTo>
                    <a:lnTo>
                      <a:pt x="314" y="218"/>
                    </a:lnTo>
                    <a:lnTo>
                      <a:pt x="318" y="214"/>
                    </a:lnTo>
                    <a:lnTo>
                      <a:pt x="323" y="209"/>
                    </a:lnTo>
                    <a:lnTo>
                      <a:pt x="326" y="203"/>
                    </a:lnTo>
                    <a:lnTo>
                      <a:pt x="330" y="198"/>
                    </a:lnTo>
                    <a:lnTo>
                      <a:pt x="332" y="193"/>
                    </a:lnTo>
                    <a:lnTo>
                      <a:pt x="335" y="187"/>
                    </a:lnTo>
                    <a:lnTo>
                      <a:pt x="338" y="181"/>
                    </a:lnTo>
                    <a:lnTo>
                      <a:pt x="340" y="175"/>
                    </a:lnTo>
                    <a:lnTo>
                      <a:pt x="342" y="169"/>
                    </a:lnTo>
                    <a:lnTo>
                      <a:pt x="343" y="163"/>
                    </a:lnTo>
                    <a:lnTo>
                      <a:pt x="346" y="157"/>
                    </a:lnTo>
                    <a:lnTo>
                      <a:pt x="347" y="151"/>
                    </a:lnTo>
                    <a:lnTo>
                      <a:pt x="347" y="144"/>
                    </a:lnTo>
                    <a:lnTo>
                      <a:pt x="348" y="137"/>
                    </a:lnTo>
                    <a:lnTo>
                      <a:pt x="348" y="130"/>
                    </a:lnTo>
                    <a:lnTo>
                      <a:pt x="348" y="124"/>
                    </a:lnTo>
                    <a:lnTo>
                      <a:pt x="347" y="117"/>
                    </a:lnTo>
                    <a:lnTo>
                      <a:pt x="347" y="110"/>
                    </a:lnTo>
                    <a:lnTo>
                      <a:pt x="346" y="105"/>
                    </a:lnTo>
                    <a:lnTo>
                      <a:pt x="343" y="98"/>
                    </a:lnTo>
                    <a:lnTo>
                      <a:pt x="342" y="92"/>
                    </a:lnTo>
                    <a:lnTo>
                      <a:pt x="340" y="86"/>
                    </a:lnTo>
                    <a:lnTo>
                      <a:pt x="338" y="80"/>
                    </a:lnTo>
                    <a:lnTo>
                      <a:pt x="335" y="74"/>
                    </a:lnTo>
                    <a:lnTo>
                      <a:pt x="332" y="69"/>
                    </a:lnTo>
                    <a:lnTo>
                      <a:pt x="330" y="63"/>
                    </a:lnTo>
                    <a:lnTo>
                      <a:pt x="326" y="58"/>
                    </a:lnTo>
                    <a:lnTo>
                      <a:pt x="323" y="52"/>
                    </a:lnTo>
                    <a:lnTo>
                      <a:pt x="318" y="48"/>
                    </a:lnTo>
                    <a:lnTo>
                      <a:pt x="314" y="43"/>
                    </a:lnTo>
                    <a:lnTo>
                      <a:pt x="310" y="39"/>
                    </a:lnTo>
                    <a:lnTo>
                      <a:pt x="305" y="34"/>
                    </a:lnTo>
                    <a:lnTo>
                      <a:pt x="301" y="30"/>
                    </a:lnTo>
                    <a:lnTo>
                      <a:pt x="296" y="26"/>
                    </a:lnTo>
                    <a:lnTo>
                      <a:pt x="290" y="22"/>
                    </a:lnTo>
                    <a:lnTo>
                      <a:pt x="286" y="19"/>
                    </a:lnTo>
                    <a:lnTo>
                      <a:pt x="280" y="17"/>
                    </a:lnTo>
                    <a:lnTo>
                      <a:pt x="274" y="13"/>
                    </a:lnTo>
                    <a:lnTo>
                      <a:pt x="268" y="11"/>
                    </a:lnTo>
                    <a:lnTo>
                      <a:pt x="263" y="8"/>
                    </a:lnTo>
                    <a:lnTo>
                      <a:pt x="257" y="6"/>
                    </a:lnTo>
                    <a:lnTo>
                      <a:pt x="251" y="5"/>
                    </a:lnTo>
                    <a:lnTo>
                      <a:pt x="244" y="3"/>
                    </a:lnTo>
                    <a:lnTo>
                      <a:pt x="238" y="2"/>
                    </a:lnTo>
                    <a:lnTo>
                      <a:pt x="231" y="2"/>
                    </a:lnTo>
                    <a:lnTo>
                      <a:pt x="224" y="0"/>
                    </a:lnTo>
                    <a:lnTo>
                      <a:pt x="217" y="0"/>
                    </a:lnTo>
                    <a:close/>
                    <a:moveTo>
                      <a:pt x="217" y="189"/>
                    </a:moveTo>
                    <a:lnTo>
                      <a:pt x="215" y="189"/>
                    </a:lnTo>
                    <a:lnTo>
                      <a:pt x="212" y="189"/>
                    </a:lnTo>
                    <a:lnTo>
                      <a:pt x="209" y="188"/>
                    </a:lnTo>
                    <a:lnTo>
                      <a:pt x="206" y="188"/>
                    </a:lnTo>
                    <a:lnTo>
                      <a:pt x="204" y="187"/>
                    </a:lnTo>
                    <a:lnTo>
                      <a:pt x="200" y="187"/>
                    </a:lnTo>
                    <a:lnTo>
                      <a:pt x="198" y="186"/>
                    </a:lnTo>
                    <a:lnTo>
                      <a:pt x="195" y="185"/>
                    </a:lnTo>
                    <a:lnTo>
                      <a:pt x="193" y="183"/>
                    </a:lnTo>
                    <a:lnTo>
                      <a:pt x="190" y="182"/>
                    </a:lnTo>
                    <a:lnTo>
                      <a:pt x="187" y="180"/>
                    </a:lnTo>
                    <a:lnTo>
                      <a:pt x="185" y="179"/>
                    </a:lnTo>
                    <a:lnTo>
                      <a:pt x="183" y="178"/>
                    </a:lnTo>
                    <a:lnTo>
                      <a:pt x="180" y="175"/>
                    </a:lnTo>
                    <a:lnTo>
                      <a:pt x="178" y="174"/>
                    </a:lnTo>
                    <a:lnTo>
                      <a:pt x="177" y="172"/>
                    </a:lnTo>
                    <a:lnTo>
                      <a:pt x="175" y="169"/>
                    </a:lnTo>
                    <a:lnTo>
                      <a:pt x="172" y="167"/>
                    </a:lnTo>
                    <a:lnTo>
                      <a:pt x="171" y="166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7" y="158"/>
                    </a:lnTo>
                    <a:lnTo>
                      <a:pt x="165" y="156"/>
                    </a:lnTo>
                    <a:lnTo>
                      <a:pt x="164" y="153"/>
                    </a:lnTo>
                    <a:lnTo>
                      <a:pt x="163" y="151"/>
                    </a:lnTo>
                    <a:lnTo>
                      <a:pt x="162" y="147"/>
                    </a:lnTo>
                    <a:lnTo>
                      <a:pt x="162" y="145"/>
                    </a:lnTo>
                    <a:lnTo>
                      <a:pt x="161" y="143"/>
                    </a:lnTo>
                    <a:lnTo>
                      <a:pt x="161" y="139"/>
                    </a:lnTo>
                    <a:lnTo>
                      <a:pt x="160" y="137"/>
                    </a:lnTo>
                    <a:lnTo>
                      <a:pt x="160" y="134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1" y="122"/>
                    </a:lnTo>
                    <a:lnTo>
                      <a:pt x="161" y="119"/>
                    </a:lnTo>
                    <a:lnTo>
                      <a:pt x="162" y="116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4" y="108"/>
                    </a:lnTo>
                    <a:lnTo>
                      <a:pt x="165" y="106"/>
                    </a:lnTo>
                    <a:lnTo>
                      <a:pt x="167" y="102"/>
                    </a:lnTo>
                    <a:lnTo>
                      <a:pt x="168" y="100"/>
                    </a:lnTo>
                    <a:lnTo>
                      <a:pt x="170" y="98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75" y="92"/>
                    </a:lnTo>
                    <a:lnTo>
                      <a:pt x="177" y="90"/>
                    </a:lnTo>
                    <a:lnTo>
                      <a:pt x="178" y="87"/>
                    </a:lnTo>
                    <a:lnTo>
                      <a:pt x="180" y="86"/>
                    </a:lnTo>
                    <a:lnTo>
                      <a:pt x="183" y="84"/>
                    </a:lnTo>
                    <a:lnTo>
                      <a:pt x="185" y="83"/>
                    </a:lnTo>
                    <a:lnTo>
                      <a:pt x="187" y="80"/>
                    </a:lnTo>
                    <a:lnTo>
                      <a:pt x="190" y="79"/>
                    </a:lnTo>
                    <a:lnTo>
                      <a:pt x="193" y="78"/>
                    </a:lnTo>
                    <a:lnTo>
                      <a:pt x="195" y="77"/>
                    </a:lnTo>
                    <a:lnTo>
                      <a:pt x="198" y="76"/>
                    </a:lnTo>
                    <a:lnTo>
                      <a:pt x="200" y="74"/>
                    </a:lnTo>
                    <a:lnTo>
                      <a:pt x="204" y="74"/>
                    </a:lnTo>
                    <a:lnTo>
                      <a:pt x="206" y="73"/>
                    </a:lnTo>
                    <a:lnTo>
                      <a:pt x="209" y="73"/>
                    </a:lnTo>
                    <a:lnTo>
                      <a:pt x="212" y="72"/>
                    </a:lnTo>
                    <a:lnTo>
                      <a:pt x="215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7" y="73"/>
                    </a:lnTo>
                    <a:lnTo>
                      <a:pt x="230" y="73"/>
                    </a:lnTo>
                    <a:lnTo>
                      <a:pt x="232" y="74"/>
                    </a:lnTo>
                    <a:lnTo>
                      <a:pt x="235" y="74"/>
                    </a:lnTo>
                    <a:lnTo>
                      <a:pt x="238" y="76"/>
                    </a:lnTo>
                    <a:lnTo>
                      <a:pt x="241" y="77"/>
                    </a:lnTo>
                    <a:lnTo>
                      <a:pt x="243" y="78"/>
                    </a:lnTo>
                    <a:lnTo>
                      <a:pt x="245" y="79"/>
                    </a:lnTo>
                    <a:lnTo>
                      <a:pt x="249" y="80"/>
                    </a:lnTo>
                    <a:lnTo>
                      <a:pt x="251" y="83"/>
                    </a:lnTo>
                    <a:lnTo>
                      <a:pt x="253" y="84"/>
                    </a:lnTo>
                    <a:lnTo>
                      <a:pt x="256" y="86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1" y="92"/>
                    </a:lnTo>
                    <a:lnTo>
                      <a:pt x="263" y="93"/>
                    </a:lnTo>
                    <a:lnTo>
                      <a:pt x="265" y="95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69" y="102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3" y="110"/>
                    </a:lnTo>
                    <a:lnTo>
                      <a:pt x="274" y="113"/>
                    </a:lnTo>
                    <a:lnTo>
                      <a:pt x="274" y="116"/>
                    </a:lnTo>
                    <a:lnTo>
                      <a:pt x="275" y="119"/>
                    </a:lnTo>
                    <a:lnTo>
                      <a:pt x="275" y="122"/>
                    </a:lnTo>
                    <a:lnTo>
                      <a:pt x="276" y="124"/>
                    </a:lnTo>
                    <a:lnTo>
                      <a:pt x="276" y="128"/>
                    </a:lnTo>
                    <a:lnTo>
                      <a:pt x="276" y="130"/>
                    </a:lnTo>
                    <a:lnTo>
                      <a:pt x="276" y="134"/>
                    </a:lnTo>
                    <a:lnTo>
                      <a:pt x="276" y="137"/>
                    </a:lnTo>
                    <a:lnTo>
                      <a:pt x="275" y="139"/>
                    </a:lnTo>
                    <a:lnTo>
                      <a:pt x="275" y="143"/>
                    </a:lnTo>
                    <a:lnTo>
                      <a:pt x="274" y="145"/>
                    </a:lnTo>
                    <a:lnTo>
                      <a:pt x="274" y="147"/>
                    </a:lnTo>
                    <a:lnTo>
                      <a:pt x="273" y="151"/>
                    </a:lnTo>
                    <a:lnTo>
                      <a:pt x="272" y="153"/>
                    </a:lnTo>
                    <a:lnTo>
                      <a:pt x="271" y="156"/>
                    </a:lnTo>
                    <a:lnTo>
                      <a:pt x="269" y="158"/>
                    </a:lnTo>
                    <a:lnTo>
                      <a:pt x="268" y="161"/>
                    </a:lnTo>
                    <a:lnTo>
                      <a:pt x="266" y="164"/>
                    </a:lnTo>
                    <a:lnTo>
                      <a:pt x="265" y="166"/>
                    </a:lnTo>
                    <a:lnTo>
                      <a:pt x="263" y="167"/>
                    </a:lnTo>
                    <a:lnTo>
                      <a:pt x="261" y="169"/>
                    </a:lnTo>
                    <a:lnTo>
                      <a:pt x="259" y="172"/>
                    </a:lnTo>
                    <a:lnTo>
                      <a:pt x="257" y="174"/>
                    </a:lnTo>
                    <a:lnTo>
                      <a:pt x="256" y="175"/>
                    </a:lnTo>
                    <a:lnTo>
                      <a:pt x="253" y="178"/>
                    </a:lnTo>
                    <a:lnTo>
                      <a:pt x="251" y="179"/>
                    </a:lnTo>
                    <a:lnTo>
                      <a:pt x="249" y="180"/>
                    </a:lnTo>
                    <a:lnTo>
                      <a:pt x="245" y="182"/>
                    </a:lnTo>
                    <a:lnTo>
                      <a:pt x="243" y="183"/>
                    </a:lnTo>
                    <a:lnTo>
                      <a:pt x="241" y="185"/>
                    </a:lnTo>
                    <a:lnTo>
                      <a:pt x="238" y="186"/>
                    </a:lnTo>
                    <a:lnTo>
                      <a:pt x="235" y="187"/>
                    </a:lnTo>
                    <a:lnTo>
                      <a:pt x="232" y="187"/>
                    </a:lnTo>
                    <a:lnTo>
                      <a:pt x="230" y="188"/>
                    </a:lnTo>
                    <a:lnTo>
                      <a:pt x="227" y="188"/>
                    </a:lnTo>
                    <a:lnTo>
                      <a:pt x="224" y="189"/>
                    </a:lnTo>
                    <a:lnTo>
                      <a:pt x="221" y="189"/>
                    </a:lnTo>
                    <a:lnTo>
                      <a:pt x="217" y="189"/>
                    </a:lnTo>
                    <a:close/>
                  </a:path>
                </a:pathLst>
              </a:custGeom>
              <a:solidFill>
                <a:srgbClr val="FF66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 dirty="0"/>
              </a:p>
            </p:txBody>
          </p:sp>
          <p:sp>
            <p:nvSpPr>
              <p:cNvPr id="15374" name="Freeform 26"/>
              <p:cNvSpPr>
                <a:spLocks noChangeAspect="1" noEditPoints="1"/>
              </p:cNvSpPr>
              <p:nvPr/>
            </p:nvSpPr>
            <p:spPr bwMode="auto">
              <a:xfrm>
                <a:off x="5308" y="3929"/>
                <a:ext cx="241" cy="246"/>
              </a:xfrm>
              <a:custGeom>
                <a:avLst/>
                <a:gdLst>
                  <a:gd name="T0" fmla="*/ 71 w 349"/>
                  <a:gd name="T1" fmla="*/ 169 h 356"/>
                  <a:gd name="T2" fmla="*/ 81 w 349"/>
                  <a:gd name="T3" fmla="*/ 167 h 356"/>
                  <a:gd name="T4" fmla="*/ 90 w 349"/>
                  <a:gd name="T5" fmla="*/ 163 h 356"/>
                  <a:gd name="T6" fmla="*/ 99 w 349"/>
                  <a:gd name="T7" fmla="*/ 158 h 356"/>
                  <a:gd name="T8" fmla="*/ 107 w 349"/>
                  <a:gd name="T9" fmla="*/ 151 h 356"/>
                  <a:gd name="T10" fmla="*/ 114 w 349"/>
                  <a:gd name="T11" fmla="*/ 143 h 356"/>
                  <a:gd name="T12" fmla="*/ 117 w 349"/>
                  <a:gd name="T13" fmla="*/ 137 h 356"/>
                  <a:gd name="T14" fmla="*/ 118 w 349"/>
                  <a:gd name="T15" fmla="*/ 133 h 356"/>
                  <a:gd name="T16" fmla="*/ 119 w 349"/>
                  <a:gd name="T17" fmla="*/ 131 h 356"/>
                  <a:gd name="T18" fmla="*/ 121 w 349"/>
                  <a:gd name="T19" fmla="*/ 129 h 356"/>
                  <a:gd name="T20" fmla="*/ 122 w 349"/>
                  <a:gd name="T21" fmla="*/ 126 h 356"/>
                  <a:gd name="T22" fmla="*/ 130 w 349"/>
                  <a:gd name="T23" fmla="*/ 0 h 356"/>
                  <a:gd name="T24" fmla="*/ 103 w 349"/>
                  <a:gd name="T25" fmla="*/ 61 h 356"/>
                  <a:gd name="T26" fmla="*/ 96 w 349"/>
                  <a:gd name="T27" fmla="*/ 56 h 356"/>
                  <a:gd name="T28" fmla="*/ 90 w 349"/>
                  <a:gd name="T29" fmla="*/ 52 h 356"/>
                  <a:gd name="T30" fmla="*/ 82 w 349"/>
                  <a:gd name="T31" fmla="*/ 49 h 356"/>
                  <a:gd name="T32" fmla="*/ 75 w 349"/>
                  <a:gd name="T33" fmla="*/ 47 h 356"/>
                  <a:gd name="T34" fmla="*/ 67 w 349"/>
                  <a:gd name="T35" fmla="*/ 46 h 356"/>
                  <a:gd name="T36" fmla="*/ 56 w 349"/>
                  <a:gd name="T37" fmla="*/ 46 h 356"/>
                  <a:gd name="T38" fmla="*/ 41 w 349"/>
                  <a:gd name="T39" fmla="*/ 49 h 356"/>
                  <a:gd name="T40" fmla="*/ 27 w 349"/>
                  <a:gd name="T41" fmla="*/ 57 h 356"/>
                  <a:gd name="T42" fmla="*/ 16 w 349"/>
                  <a:gd name="T43" fmla="*/ 66 h 356"/>
                  <a:gd name="T44" fmla="*/ 8 w 349"/>
                  <a:gd name="T45" fmla="*/ 78 h 356"/>
                  <a:gd name="T46" fmla="*/ 2 w 349"/>
                  <a:gd name="T47" fmla="*/ 92 h 356"/>
                  <a:gd name="T48" fmla="*/ 0 w 349"/>
                  <a:gd name="T49" fmla="*/ 108 h 356"/>
                  <a:gd name="T50" fmla="*/ 2 w 349"/>
                  <a:gd name="T51" fmla="*/ 123 h 356"/>
                  <a:gd name="T52" fmla="*/ 8 w 349"/>
                  <a:gd name="T53" fmla="*/ 137 h 356"/>
                  <a:gd name="T54" fmla="*/ 16 w 349"/>
                  <a:gd name="T55" fmla="*/ 149 h 356"/>
                  <a:gd name="T56" fmla="*/ 27 w 349"/>
                  <a:gd name="T57" fmla="*/ 160 h 356"/>
                  <a:gd name="T58" fmla="*/ 41 w 349"/>
                  <a:gd name="T59" fmla="*/ 167 h 356"/>
                  <a:gd name="T60" fmla="*/ 56 w 349"/>
                  <a:gd name="T61" fmla="*/ 170 h 356"/>
                  <a:gd name="T62" fmla="*/ 65 w 349"/>
                  <a:gd name="T63" fmla="*/ 80 h 356"/>
                  <a:gd name="T64" fmla="*/ 72 w 349"/>
                  <a:gd name="T65" fmla="*/ 82 h 356"/>
                  <a:gd name="T66" fmla="*/ 78 w 349"/>
                  <a:gd name="T67" fmla="*/ 84 h 356"/>
                  <a:gd name="T68" fmla="*/ 82 w 349"/>
                  <a:gd name="T69" fmla="*/ 89 h 356"/>
                  <a:gd name="T70" fmla="*/ 86 w 349"/>
                  <a:gd name="T71" fmla="*/ 95 h 356"/>
                  <a:gd name="T72" fmla="*/ 89 w 349"/>
                  <a:gd name="T73" fmla="*/ 101 h 356"/>
                  <a:gd name="T74" fmla="*/ 90 w 349"/>
                  <a:gd name="T75" fmla="*/ 108 h 356"/>
                  <a:gd name="T76" fmla="*/ 89 w 349"/>
                  <a:gd name="T77" fmla="*/ 115 h 356"/>
                  <a:gd name="T78" fmla="*/ 86 w 349"/>
                  <a:gd name="T79" fmla="*/ 122 h 356"/>
                  <a:gd name="T80" fmla="*/ 82 w 349"/>
                  <a:gd name="T81" fmla="*/ 126 h 356"/>
                  <a:gd name="T82" fmla="*/ 78 w 349"/>
                  <a:gd name="T83" fmla="*/ 131 h 356"/>
                  <a:gd name="T84" fmla="*/ 72 w 349"/>
                  <a:gd name="T85" fmla="*/ 133 h 356"/>
                  <a:gd name="T86" fmla="*/ 65 w 349"/>
                  <a:gd name="T87" fmla="*/ 135 h 356"/>
                  <a:gd name="T88" fmla="*/ 58 w 349"/>
                  <a:gd name="T89" fmla="*/ 135 h 356"/>
                  <a:gd name="T90" fmla="*/ 51 w 349"/>
                  <a:gd name="T91" fmla="*/ 133 h 356"/>
                  <a:gd name="T92" fmla="*/ 46 w 349"/>
                  <a:gd name="T93" fmla="*/ 130 h 356"/>
                  <a:gd name="T94" fmla="*/ 41 w 349"/>
                  <a:gd name="T95" fmla="*/ 126 h 356"/>
                  <a:gd name="T96" fmla="*/ 37 w 349"/>
                  <a:gd name="T97" fmla="*/ 120 h 356"/>
                  <a:gd name="T98" fmla="*/ 35 w 349"/>
                  <a:gd name="T99" fmla="*/ 113 h 356"/>
                  <a:gd name="T100" fmla="*/ 35 w 349"/>
                  <a:gd name="T101" fmla="*/ 106 h 356"/>
                  <a:gd name="T102" fmla="*/ 36 w 349"/>
                  <a:gd name="T103" fmla="*/ 100 h 356"/>
                  <a:gd name="T104" fmla="*/ 39 w 349"/>
                  <a:gd name="T105" fmla="*/ 93 h 356"/>
                  <a:gd name="T106" fmla="*/ 42 w 349"/>
                  <a:gd name="T107" fmla="*/ 88 h 356"/>
                  <a:gd name="T108" fmla="*/ 48 w 349"/>
                  <a:gd name="T109" fmla="*/ 84 h 356"/>
                  <a:gd name="T110" fmla="*/ 54 w 349"/>
                  <a:gd name="T111" fmla="*/ 81 h 356"/>
                  <a:gd name="T112" fmla="*/ 61 w 349"/>
                  <a:gd name="T113" fmla="*/ 80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9"/>
                  <a:gd name="T172" fmla="*/ 0 h 356"/>
                  <a:gd name="T173" fmla="*/ 349 w 349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9" h="356">
                    <a:moveTo>
                      <a:pt x="130" y="356"/>
                    </a:moveTo>
                    <a:lnTo>
                      <a:pt x="135" y="356"/>
                    </a:lnTo>
                    <a:lnTo>
                      <a:pt x="139" y="356"/>
                    </a:lnTo>
                    <a:lnTo>
                      <a:pt x="144" y="356"/>
                    </a:lnTo>
                    <a:lnTo>
                      <a:pt x="149" y="354"/>
                    </a:lnTo>
                    <a:lnTo>
                      <a:pt x="153" y="354"/>
                    </a:lnTo>
                    <a:lnTo>
                      <a:pt x="157" y="353"/>
                    </a:lnTo>
                    <a:lnTo>
                      <a:pt x="161" y="352"/>
                    </a:lnTo>
                    <a:lnTo>
                      <a:pt x="166" y="351"/>
                    </a:lnTo>
                    <a:lnTo>
                      <a:pt x="171" y="350"/>
                    </a:lnTo>
                    <a:lnTo>
                      <a:pt x="174" y="349"/>
                    </a:lnTo>
                    <a:lnTo>
                      <a:pt x="179" y="346"/>
                    </a:lnTo>
                    <a:lnTo>
                      <a:pt x="182" y="345"/>
                    </a:lnTo>
                    <a:lnTo>
                      <a:pt x="187" y="343"/>
                    </a:lnTo>
                    <a:lnTo>
                      <a:pt x="190" y="342"/>
                    </a:lnTo>
                    <a:lnTo>
                      <a:pt x="194" y="339"/>
                    </a:lnTo>
                    <a:lnTo>
                      <a:pt x="198" y="337"/>
                    </a:lnTo>
                    <a:lnTo>
                      <a:pt x="202" y="335"/>
                    </a:lnTo>
                    <a:lnTo>
                      <a:pt x="205" y="332"/>
                    </a:lnTo>
                    <a:lnTo>
                      <a:pt x="209" y="330"/>
                    </a:lnTo>
                    <a:lnTo>
                      <a:pt x="212" y="327"/>
                    </a:lnTo>
                    <a:lnTo>
                      <a:pt x="216" y="324"/>
                    </a:lnTo>
                    <a:lnTo>
                      <a:pt x="218" y="322"/>
                    </a:lnTo>
                    <a:lnTo>
                      <a:pt x="221" y="319"/>
                    </a:lnTo>
                    <a:lnTo>
                      <a:pt x="225" y="315"/>
                    </a:lnTo>
                    <a:lnTo>
                      <a:pt x="227" y="313"/>
                    </a:lnTo>
                    <a:lnTo>
                      <a:pt x="231" y="309"/>
                    </a:lnTo>
                    <a:lnTo>
                      <a:pt x="233" y="306"/>
                    </a:lnTo>
                    <a:lnTo>
                      <a:pt x="235" y="302"/>
                    </a:lnTo>
                    <a:lnTo>
                      <a:pt x="239" y="299"/>
                    </a:lnTo>
                    <a:lnTo>
                      <a:pt x="241" y="295"/>
                    </a:lnTo>
                    <a:lnTo>
                      <a:pt x="243" y="292"/>
                    </a:lnTo>
                    <a:lnTo>
                      <a:pt x="245" y="287"/>
                    </a:lnTo>
                    <a:lnTo>
                      <a:pt x="246" y="287"/>
                    </a:lnTo>
                    <a:lnTo>
                      <a:pt x="246" y="286"/>
                    </a:lnTo>
                    <a:lnTo>
                      <a:pt x="246" y="285"/>
                    </a:lnTo>
                    <a:lnTo>
                      <a:pt x="247" y="284"/>
                    </a:lnTo>
                    <a:lnTo>
                      <a:pt x="247" y="283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9" y="279"/>
                    </a:lnTo>
                    <a:lnTo>
                      <a:pt x="249" y="278"/>
                    </a:lnTo>
                    <a:lnTo>
                      <a:pt x="249" y="277"/>
                    </a:lnTo>
                    <a:lnTo>
                      <a:pt x="250" y="276"/>
                    </a:lnTo>
                    <a:lnTo>
                      <a:pt x="250" y="275"/>
                    </a:lnTo>
                    <a:lnTo>
                      <a:pt x="250" y="273"/>
                    </a:lnTo>
                    <a:lnTo>
                      <a:pt x="252" y="272"/>
                    </a:lnTo>
                    <a:lnTo>
                      <a:pt x="252" y="271"/>
                    </a:lnTo>
                    <a:lnTo>
                      <a:pt x="253" y="270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4" y="266"/>
                    </a:lnTo>
                    <a:lnTo>
                      <a:pt x="254" y="265"/>
                    </a:lnTo>
                    <a:lnTo>
                      <a:pt x="254" y="264"/>
                    </a:lnTo>
                    <a:lnTo>
                      <a:pt x="255" y="263"/>
                    </a:lnTo>
                    <a:lnTo>
                      <a:pt x="255" y="262"/>
                    </a:lnTo>
                    <a:lnTo>
                      <a:pt x="255" y="261"/>
                    </a:lnTo>
                    <a:lnTo>
                      <a:pt x="256" y="261"/>
                    </a:lnTo>
                    <a:lnTo>
                      <a:pt x="349" y="0"/>
                    </a:lnTo>
                    <a:lnTo>
                      <a:pt x="272" y="0"/>
                    </a:lnTo>
                    <a:lnTo>
                      <a:pt x="225" y="136"/>
                    </a:lnTo>
                    <a:lnTo>
                      <a:pt x="223" y="133"/>
                    </a:lnTo>
                    <a:lnTo>
                      <a:pt x="220" y="131"/>
                    </a:lnTo>
                    <a:lnTo>
                      <a:pt x="218" y="129"/>
                    </a:lnTo>
                    <a:lnTo>
                      <a:pt x="216" y="127"/>
                    </a:lnTo>
                    <a:lnTo>
                      <a:pt x="212" y="125"/>
                    </a:lnTo>
                    <a:lnTo>
                      <a:pt x="210" y="123"/>
                    </a:lnTo>
                    <a:lnTo>
                      <a:pt x="208" y="120"/>
                    </a:lnTo>
                    <a:lnTo>
                      <a:pt x="205" y="119"/>
                    </a:lnTo>
                    <a:lnTo>
                      <a:pt x="202" y="117"/>
                    </a:lnTo>
                    <a:lnTo>
                      <a:pt x="200" y="116"/>
                    </a:lnTo>
                    <a:lnTo>
                      <a:pt x="197" y="114"/>
                    </a:lnTo>
                    <a:lnTo>
                      <a:pt x="194" y="112"/>
                    </a:lnTo>
                    <a:lnTo>
                      <a:pt x="191" y="110"/>
                    </a:lnTo>
                    <a:lnTo>
                      <a:pt x="188" y="109"/>
                    </a:lnTo>
                    <a:lnTo>
                      <a:pt x="186" y="108"/>
                    </a:lnTo>
                    <a:lnTo>
                      <a:pt x="182" y="107"/>
                    </a:lnTo>
                    <a:lnTo>
                      <a:pt x="180" y="105"/>
                    </a:lnTo>
                    <a:lnTo>
                      <a:pt x="176" y="104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67" y="101"/>
                    </a:lnTo>
                    <a:lnTo>
                      <a:pt x="164" y="100"/>
                    </a:lnTo>
                    <a:lnTo>
                      <a:pt x="160" y="98"/>
                    </a:lnTo>
                    <a:lnTo>
                      <a:pt x="157" y="98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8" y="96"/>
                    </a:lnTo>
                    <a:lnTo>
                      <a:pt x="144" y="96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30" y="95"/>
                    </a:lnTo>
                    <a:lnTo>
                      <a:pt x="123" y="96"/>
                    </a:lnTo>
                    <a:lnTo>
                      <a:pt x="117" y="96"/>
                    </a:lnTo>
                    <a:lnTo>
                      <a:pt x="111" y="97"/>
                    </a:lnTo>
                    <a:lnTo>
                      <a:pt x="104" y="98"/>
                    </a:lnTo>
                    <a:lnTo>
                      <a:pt x="98" y="100"/>
                    </a:lnTo>
                    <a:lnTo>
                      <a:pt x="92" y="102"/>
                    </a:lnTo>
                    <a:lnTo>
                      <a:pt x="85" y="103"/>
                    </a:lnTo>
                    <a:lnTo>
                      <a:pt x="79" y="105"/>
                    </a:lnTo>
                    <a:lnTo>
                      <a:pt x="74" y="109"/>
                    </a:lnTo>
                    <a:lnTo>
                      <a:pt x="68" y="111"/>
                    </a:lnTo>
                    <a:lnTo>
                      <a:pt x="63" y="115"/>
                    </a:lnTo>
                    <a:lnTo>
                      <a:pt x="57" y="118"/>
                    </a:lnTo>
                    <a:lnTo>
                      <a:pt x="53" y="122"/>
                    </a:lnTo>
                    <a:lnTo>
                      <a:pt x="47" y="125"/>
                    </a:lnTo>
                    <a:lnTo>
                      <a:pt x="42" y="130"/>
                    </a:lnTo>
                    <a:lnTo>
                      <a:pt x="38" y="133"/>
                    </a:lnTo>
                    <a:lnTo>
                      <a:pt x="34" y="138"/>
                    </a:lnTo>
                    <a:lnTo>
                      <a:pt x="30" y="142"/>
                    </a:lnTo>
                    <a:lnTo>
                      <a:pt x="26" y="148"/>
                    </a:lnTo>
                    <a:lnTo>
                      <a:pt x="23" y="153"/>
                    </a:lnTo>
                    <a:lnTo>
                      <a:pt x="19" y="159"/>
                    </a:lnTo>
                    <a:lnTo>
                      <a:pt x="16" y="163"/>
                    </a:lnTo>
                    <a:lnTo>
                      <a:pt x="14" y="169"/>
                    </a:lnTo>
                    <a:lnTo>
                      <a:pt x="10" y="175"/>
                    </a:lnTo>
                    <a:lnTo>
                      <a:pt x="8" y="181"/>
                    </a:lnTo>
                    <a:lnTo>
                      <a:pt x="7" y="187"/>
                    </a:lnTo>
                    <a:lnTo>
                      <a:pt x="4" y="193"/>
                    </a:lnTo>
                    <a:lnTo>
                      <a:pt x="3" y="199"/>
                    </a:lnTo>
                    <a:lnTo>
                      <a:pt x="2" y="206"/>
                    </a:lnTo>
                    <a:lnTo>
                      <a:pt x="1" y="212"/>
                    </a:lnTo>
                    <a:lnTo>
                      <a:pt x="1" y="219"/>
                    </a:lnTo>
                    <a:lnTo>
                      <a:pt x="0" y="226"/>
                    </a:lnTo>
                    <a:lnTo>
                      <a:pt x="1" y="233"/>
                    </a:lnTo>
                    <a:lnTo>
                      <a:pt x="1" y="239"/>
                    </a:lnTo>
                    <a:lnTo>
                      <a:pt x="2" y="246"/>
                    </a:lnTo>
                    <a:lnTo>
                      <a:pt x="3" y="253"/>
                    </a:lnTo>
                    <a:lnTo>
                      <a:pt x="4" y="258"/>
                    </a:lnTo>
                    <a:lnTo>
                      <a:pt x="7" y="264"/>
                    </a:lnTo>
                    <a:lnTo>
                      <a:pt x="8" y="271"/>
                    </a:lnTo>
                    <a:lnTo>
                      <a:pt x="10" y="277"/>
                    </a:lnTo>
                    <a:lnTo>
                      <a:pt x="14" y="283"/>
                    </a:lnTo>
                    <a:lnTo>
                      <a:pt x="16" y="287"/>
                    </a:lnTo>
                    <a:lnTo>
                      <a:pt x="19" y="293"/>
                    </a:lnTo>
                    <a:lnTo>
                      <a:pt x="23" y="299"/>
                    </a:lnTo>
                    <a:lnTo>
                      <a:pt x="26" y="304"/>
                    </a:lnTo>
                    <a:lnTo>
                      <a:pt x="30" y="308"/>
                    </a:lnTo>
                    <a:lnTo>
                      <a:pt x="34" y="313"/>
                    </a:lnTo>
                    <a:lnTo>
                      <a:pt x="38" y="317"/>
                    </a:lnTo>
                    <a:lnTo>
                      <a:pt x="42" y="322"/>
                    </a:lnTo>
                    <a:lnTo>
                      <a:pt x="47" y="327"/>
                    </a:lnTo>
                    <a:lnTo>
                      <a:pt x="53" y="330"/>
                    </a:lnTo>
                    <a:lnTo>
                      <a:pt x="57" y="334"/>
                    </a:lnTo>
                    <a:lnTo>
                      <a:pt x="63" y="337"/>
                    </a:lnTo>
                    <a:lnTo>
                      <a:pt x="68" y="341"/>
                    </a:lnTo>
                    <a:lnTo>
                      <a:pt x="74" y="343"/>
                    </a:lnTo>
                    <a:lnTo>
                      <a:pt x="79" y="345"/>
                    </a:lnTo>
                    <a:lnTo>
                      <a:pt x="85" y="349"/>
                    </a:lnTo>
                    <a:lnTo>
                      <a:pt x="92" y="350"/>
                    </a:lnTo>
                    <a:lnTo>
                      <a:pt x="98" y="352"/>
                    </a:lnTo>
                    <a:lnTo>
                      <a:pt x="104" y="353"/>
                    </a:lnTo>
                    <a:lnTo>
                      <a:pt x="111" y="354"/>
                    </a:lnTo>
                    <a:lnTo>
                      <a:pt x="117" y="356"/>
                    </a:lnTo>
                    <a:lnTo>
                      <a:pt x="123" y="356"/>
                    </a:lnTo>
                    <a:lnTo>
                      <a:pt x="130" y="356"/>
                    </a:lnTo>
                    <a:close/>
                    <a:moveTo>
                      <a:pt x="130" y="168"/>
                    </a:moveTo>
                    <a:lnTo>
                      <a:pt x="134" y="168"/>
                    </a:lnTo>
                    <a:lnTo>
                      <a:pt x="136" y="168"/>
                    </a:lnTo>
                    <a:lnTo>
                      <a:pt x="139" y="168"/>
                    </a:lnTo>
                    <a:lnTo>
                      <a:pt x="142" y="169"/>
                    </a:lnTo>
                    <a:lnTo>
                      <a:pt x="145" y="169"/>
                    </a:lnTo>
                    <a:lnTo>
                      <a:pt x="148" y="170"/>
                    </a:lnTo>
                    <a:lnTo>
                      <a:pt x="150" y="171"/>
                    </a:lnTo>
                    <a:lnTo>
                      <a:pt x="153" y="171"/>
                    </a:lnTo>
                    <a:lnTo>
                      <a:pt x="156" y="173"/>
                    </a:lnTo>
                    <a:lnTo>
                      <a:pt x="158" y="175"/>
                    </a:lnTo>
                    <a:lnTo>
                      <a:pt x="160" y="176"/>
                    </a:lnTo>
                    <a:lnTo>
                      <a:pt x="163" y="177"/>
                    </a:lnTo>
                    <a:lnTo>
                      <a:pt x="165" y="180"/>
                    </a:lnTo>
                    <a:lnTo>
                      <a:pt x="167" y="181"/>
                    </a:lnTo>
                    <a:lnTo>
                      <a:pt x="169" y="183"/>
                    </a:lnTo>
                    <a:lnTo>
                      <a:pt x="172" y="184"/>
                    </a:lnTo>
                    <a:lnTo>
                      <a:pt x="173" y="187"/>
                    </a:lnTo>
                    <a:lnTo>
                      <a:pt x="175" y="189"/>
                    </a:lnTo>
                    <a:lnTo>
                      <a:pt x="176" y="191"/>
                    </a:lnTo>
                    <a:lnTo>
                      <a:pt x="179" y="193"/>
                    </a:lnTo>
                    <a:lnTo>
                      <a:pt x="180" y="196"/>
                    </a:lnTo>
                    <a:lnTo>
                      <a:pt x="181" y="198"/>
                    </a:lnTo>
                    <a:lnTo>
                      <a:pt x="182" y="200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6" y="209"/>
                    </a:lnTo>
                    <a:lnTo>
                      <a:pt x="187" y="211"/>
                    </a:lnTo>
                    <a:lnTo>
                      <a:pt x="187" y="214"/>
                    </a:lnTo>
                    <a:lnTo>
                      <a:pt x="188" y="217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6"/>
                    </a:lnTo>
                    <a:lnTo>
                      <a:pt x="188" y="228"/>
                    </a:lnTo>
                    <a:lnTo>
                      <a:pt x="188" y="232"/>
                    </a:lnTo>
                    <a:lnTo>
                      <a:pt x="188" y="235"/>
                    </a:lnTo>
                    <a:lnTo>
                      <a:pt x="187" y="237"/>
                    </a:lnTo>
                    <a:lnTo>
                      <a:pt x="187" y="241"/>
                    </a:lnTo>
                    <a:lnTo>
                      <a:pt x="186" y="243"/>
                    </a:lnTo>
                    <a:lnTo>
                      <a:pt x="184" y="246"/>
                    </a:lnTo>
                    <a:lnTo>
                      <a:pt x="184" y="249"/>
                    </a:lnTo>
                    <a:lnTo>
                      <a:pt x="182" y="251"/>
                    </a:lnTo>
                    <a:lnTo>
                      <a:pt x="181" y="254"/>
                    </a:lnTo>
                    <a:lnTo>
                      <a:pt x="180" y="256"/>
                    </a:lnTo>
                    <a:lnTo>
                      <a:pt x="179" y="258"/>
                    </a:lnTo>
                    <a:lnTo>
                      <a:pt x="176" y="261"/>
                    </a:lnTo>
                    <a:lnTo>
                      <a:pt x="175" y="263"/>
                    </a:lnTo>
                    <a:lnTo>
                      <a:pt x="173" y="265"/>
                    </a:lnTo>
                    <a:lnTo>
                      <a:pt x="172" y="268"/>
                    </a:lnTo>
                    <a:lnTo>
                      <a:pt x="169" y="269"/>
                    </a:lnTo>
                    <a:lnTo>
                      <a:pt x="167" y="271"/>
                    </a:lnTo>
                    <a:lnTo>
                      <a:pt x="165" y="272"/>
                    </a:lnTo>
                    <a:lnTo>
                      <a:pt x="163" y="275"/>
                    </a:lnTo>
                    <a:lnTo>
                      <a:pt x="160" y="276"/>
                    </a:lnTo>
                    <a:lnTo>
                      <a:pt x="158" y="277"/>
                    </a:lnTo>
                    <a:lnTo>
                      <a:pt x="156" y="278"/>
                    </a:lnTo>
                    <a:lnTo>
                      <a:pt x="153" y="279"/>
                    </a:lnTo>
                    <a:lnTo>
                      <a:pt x="150" y="280"/>
                    </a:lnTo>
                    <a:lnTo>
                      <a:pt x="148" y="282"/>
                    </a:lnTo>
                    <a:lnTo>
                      <a:pt x="145" y="283"/>
                    </a:lnTo>
                    <a:lnTo>
                      <a:pt x="142" y="283"/>
                    </a:lnTo>
                    <a:lnTo>
                      <a:pt x="139" y="284"/>
                    </a:lnTo>
                    <a:lnTo>
                      <a:pt x="136" y="284"/>
                    </a:lnTo>
                    <a:lnTo>
                      <a:pt x="134" y="284"/>
                    </a:lnTo>
                    <a:lnTo>
                      <a:pt x="130" y="284"/>
                    </a:lnTo>
                    <a:lnTo>
                      <a:pt x="127" y="284"/>
                    </a:lnTo>
                    <a:lnTo>
                      <a:pt x="124" y="284"/>
                    </a:lnTo>
                    <a:lnTo>
                      <a:pt x="121" y="284"/>
                    </a:lnTo>
                    <a:lnTo>
                      <a:pt x="119" y="283"/>
                    </a:lnTo>
                    <a:lnTo>
                      <a:pt x="115" y="283"/>
                    </a:lnTo>
                    <a:lnTo>
                      <a:pt x="113" y="282"/>
                    </a:lnTo>
                    <a:lnTo>
                      <a:pt x="111" y="280"/>
                    </a:lnTo>
                    <a:lnTo>
                      <a:pt x="107" y="279"/>
                    </a:lnTo>
                    <a:lnTo>
                      <a:pt x="105" y="278"/>
                    </a:lnTo>
                    <a:lnTo>
                      <a:pt x="102" y="277"/>
                    </a:lnTo>
                    <a:lnTo>
                      <a:pt x="100" y="276"/>
                    </a:lnTo>
                    <a:lnTo>
                      <a:pt x="98" y="275"/>
                    </a:lnTo>
                    <a:lnTo>
                      <a:pt x="96" y="272"/>
                    </a:lnTo>
                    <a:lnTo>
                      <a:pt x="93" y="271"/>
                    </a:lnTo>
                    <a:lnTo>
                      <a:pt x="91" y="269"/>
                    </a:lnTo>
                    <a:lnTo>
                      <a:pt x="89" y="268"/>
                    </a:lnTo>
                    <a:lnTo>
                      <a:pt x="87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2" y="258"/>
                    </a:lnTo>
                    <a:lnTo>
                      <a:pt x="81" y="256"/>
                    </a:lnTo>
                    <a:lnTo>
                      <a:pt x="79" y="254"/>
                    </a:lnTo>
                    <a:lnTo>
                      <a:pt x="78" y="251"/>
                    </a:lnTo>
                    <a:lnTo>
                      <a:pt x="77" y="249"/>
                    </a:lnTo>
                    <a:lnTo>
                      <a:pt x="76" y="246"/>
                    </a:lnTo>
                    <a:lnTo>
                      <a:pt x="75" y="243"/>
                    </a:lnTo>
                    <a:lnTo>
                      <a:pt x="74" y="241"/>
                    </a:lnTo>
                    <a:lnTo>
                      <a:pt x="74" y="237"/>
                    </a:lnTo>
                    <a:lnTo>
                      <a:pt x="72" y="235"/>
                    </a:lnTo>
                    <a:lnTo>
                      <a:pt x="72" y="232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2" y="222"/>
                    </a:lnTo>
                    <a:lnTo>
                      <a:pt x="72" y="220"/>
                    </a:lnTo>
                    <a:lnTo>
                      <a:pt x="72" y="217"/>
                    </a:lnTo>
                    <a:lnTo>
                      <a:pt x="74" y="214"/>
                    </a:lnTo>
                    <a:lnTo>
                      <a:pt x="74" y="211"/>
                    </a:lnTo>
                    <a:lnTo>
                      <a:pt x="75" y="209"/>
                    </a:lnTo>
                    <a:lnTo>
                      <a:pt x="76" y="206"/>
                    </a:lnTo>
                    <a:lnTo>
                      <a:pt x="77" y="203"/>
                    </a:lnTo>
                    <a:lnTo>
                      <a:pt x="78" y="200"/>
                    </a:lnTo>
                    <a:lnTo>
                      <a:pt x="79" y="198"/>
                    </a:lnTo>
                    <a:lnTo>
                      <a:pt x="81" y="196"/>
                    </a:lnTo>
                    <a:lnTo>
                      <a:pt x="82" y="193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9" y="184"/>
                    </a:lnTo>
                    <a:lnTo>
                      <a:pt x="91" y="183"/>
                    </a:lnTo>
                    <a:lnTo>
                      <a:pt x="93" y="181"/>
                    </a:lnTo>
                    <a:lnTo>
                      <a:pt x="96" y="180"/>
                    </a:lnTo>
                    <a:lnTo>
                      <a:pt x="98" y="177"/>
                    </a:lnTo>
                    <a:lnTo>
                      <a:pt x="100" y="176"/>
                    </a:lnTo>
                    <a:lnTo>
                      <a:pt x="102" y="175"/>
                    </a:lnTo>
                    <a:lnTo>
                      <a:pt x="105" y="173"/>
                    </a:lnTo>
                    <a:lnTo>
                      <a:pt x="107" y="171"/>
                    </a:lnTo>
                    <a:lnTo>
                      <a:pt x="111" y="171"/>
                    </a:lnTo>
                    <a:lnTo>
                      <a:pt x="113" y="170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1" y="168"/>
                    </a:lnTo>
                    <a:lnTo>
                      <a:pt x="124" y="168"/>
                    </a:lnTo>
                    <a:lnTo>
                      <a:pt x="127" y="168"/>
                    </a:lnTo>
                    <a:lnTo>
                      <a:pt x="130" y="168"/>
                    </a:lnTo>
                    <a:close/>
                  </a:path>
                </a:pathLst>
              </a:custGeom>
              <a:solidFill>
                <a:srgbClr val="00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 dirty="0"/>
              </a:p>
            </p:txBody>
          </p:sp>
        </p:grpSp>
        <p:sp>
          <p:nvSpPr>
            <p:cNvPr id="15370" name="Text Box 21"/>
            <p:cNvSpPr txBox="1">
              <a:spLocks noChangeArrowheads="1"/>
            </p:cNvSpPr>
            <p:nvPr/>
          </p:nvSpPr>
          <p:spPr bwMode="auto">
            <a:xfrm>
              <a:off x="1714480" y="6286520"/>
              <a:ext cx="21431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NZ" altLang="en-US" b="0" i="1" dirty="0">
                  <a:solidFill>
                    <a:srgbClr val="B2B2B2"/>
                  </a:solidFill>
                  <a:latin typeface="FrnkGothITC Hv BT" pitchFamily="34" charset="0"/>
                </a:rPr>
                <a:t> </a:t>
              </a:r>
              <a:r>
                <a:rPr lang="en-NZ" altLang="en-US" sz="900" b="0" i="1" dirty="0">
                  <a:solidFill>
                    <a:srgbClr val="B2B2B2"/>
                  </a:solidFill>
                  <a:latin typeface="FrnkGothITC Hv BT" pitchFamily="34" charset="0"/>
                </a:rPr>
                <a:t>solutions </a:t>
              </a:r>
              <a:r>
                <a:rPr lang="en-NZ" altLang="en-US" sz="900" b="0" i="1" dirty="0">
                  <a:solidFill>
                    <a:srgbClr val="B2B2B2"/>
                  </a:solidFill>
                  <a:latin typeface="FrnkGothITC Bk BT" pitchFamily="34" charset="0"/>
                </a:rPr>
                <a:t>for your environment</a:t>
              </a:r>
            </a:p>
          </p:txBody>
        </p:sp>
        <p:sp>
          <p:nvSpPr>
            <p:cNvPr id="15371" name="Rectangle 19"/>
            <p:cNvSpPr>
              <a:spLocks noChangeArrowheads="1"/>
            </p:cNvSpPr>
            <p:nvPr/>
          </p:nvSpPr>
          <p:spPr bwMode="auto">
            <a:xfrm>
              <a:off x="0" y="5500702"/>
              <a:ext cx="71406" cy="714380"/>
            </a:xfrm>
            <a:prstGeom prst="rect">
              <a:avLst/>
            </a:prstGeom>
            <a:solidFill>
              <a:srgbClr val="F2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en-NZ" sz="6600" dirty="0" smtClean="0"/>
              <a:t>Thank you</a:t>
            </a:r>
            <a:br>
              <a:rPr lang="en-NZ" sz="6600" dirty="0" smtClean="0"/>
            </a:br>
            <a:r>
              <a:rPr lang="en-NZ" sz="6600" dirty="0" smtClean="0"/>
              <a:t/>
            </a:r>
            <a:br>
              <a:rPr lang="en-NZ" sz="6600" dirty="0" smtClean="0"/>
            </a:br>
            <a:r>
              <a:rPr lang="en-NZ" sz="6600" dirty="0" smtClean="0"/>
              <a:t>Q &amp; A?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24293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/>
          <a:lstStyle/>
          <a:p>
            <a:r>
              <a:rPr lang="en-NZ" sz="2800" u="sng" dirty="0" smtClean="0"/>
              <a:t>Starting Point - Omaha Flats</a:t>
            </a:r>
            <a:endParaRPr lang="en-NZ" sz="28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329421" cy="4248472"/>
          </a:xfrm>
        </p:spPr>
      </p:pic>
      <p:sp>
        <p:nvSpPr>
          <p:cNvPr id="6" name="Rectangle 5"/>
          <p:cNvSpPr/>
          <p:nvPr/>
        </p:nvSpPr>
        <p:spPr>
          <a:xfrm>
            <a:off x="611560" y="5157192"/>
            <a:ext cx="8722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NZ" sz="1600" dirty="0">
                <a:solidFill>
                  <a:schemeClr val="bg2"/>
                </a:solidFill>
              </a:rPr>
              <a:t>Some geology information </a:t>
            </a:r>
            <a:r>
              <a:rPr lang="en-NZ" sz="1600" dirty="0" smtClean="0">
                <a:solidFill>
                  <a:schemeClr val="bg2"/>
                </a:solidFill>
              </a:rPr>
              <a:t>from a number of registered bores in the area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NZ" sz="1600" dirty="0" smtClean="0">
              <a:solidFill>
                <a:schemeClr val="bg2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NZ" sz="1600" dirty="0" smtClean="0">
                <a:solidFill>
                  <a:schemeClr val="bg2"/>
                </a:solidFill>
              </a:rPr>
              <a:t>Some groundwater information from monitoring bores</a:t>
            </a:r>
            <a:endParaRPr lang="en-NZ" sz="1600" dirty="0">
              <a:solidFill>
                <a:schemeClr val="bg2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N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z="2800" b="1" dirty="0" smtClean="0">
                <a:solidFill>
                  <a:srgbClr val="003D46"/>
                </a:solidFill>
                <a:latin typeface="Arial" charset="0"/>
              </a:rPr>
              <a:t>Investigations Completed – Omaha Flats</a:t>
            </a:r>
            <a:endParaRPr lang="en-NZ" altLang="en-US" sz="3200" b="1" dirty="0" smtClean="0">
              <a:solidFill>
                <a:srgbClr val="003D46"/>
              </a:solidFill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05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Coastline survey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‘Drain’ inspections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6x auger holes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~2 km of Ground Penetrating Radar (GPR) surveys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~600 m of Electro-Magnetic (EM) surveys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4x groundwater quality samples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NZ" altLang="en-US" sz="2400" dirty="0" smtClean="0">
              <a:solidFill>
                <a:srgbClr val="003D4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NZ" altLang="en-US" sz="2400" dirty="0" smtClean="0">
              <a:solidFill>
                <a:srgbClr val="003D4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NZ" altLang="en-US" sz="2400" dirty="0" smtClean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NZ" altLang="en-US" sz="24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857250" y="5500688"/>
            <a:ext cx="734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NZ" altLang="en-US" dirty="0" smtClean="0">
                <a:solidFill>
                  <a:srgbClr val="003D46"/>
                </a:solidFill>
              </a:rPr>
              <a:t>Completed as of Feb 2015</a:t>
            </a:r>
            <a:endParaRPr lang="en-NZ" altLang="en-US" dirty="0">
              <a:solidFill>
                <a:srgbClr val="003D4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7083" y="4653136"/>
            <a:ext cx="6338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dirty="0" smtClean="0"/>
              <a:t>Inform Conceptual Model</a:t>
            </a:r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/>
            <a:r>
              <a:rPr lang="en-NZ" altLang="en-US" sz="2800" b="1" dirty="0" smtClean="0">
                <a:solidFill>
                  <a:srgbClr val="003D46"/>
                </a:solidFill>
                <a:latin typeface="Arial" charset="0"/>
              </a:rPr>
              <a:t>Geological Observations – Omaha Flats</a:t>
            </a:r>
            <a:endParaRPr lang="en-NZ" altLang="en-US" sz="3200" b="1" dirty="0" smtClean="0">
              <a:solidFill>
                <a:srgbClr val="003D46"/>
              </a:solidFill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35993"/>
            <a:ext cx="7772400" cy="33051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Indications that peat/organic silts present at the surface across entire Omaha WWTP land area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Significant </a:t>
            </a:r>
            <a:r>
              <a:rPr lang="en-NZ" altLang="en-US" sz="2400" dirty="0">
                <a:solidFill>
                  <a:srgbClr val="003D46"/>
                </a:solidFill>
                <a:latin typeface="Arial" charset="0"/>
              </a:rPr>
              <a:t>peat/organic silts </a:t>
            </a: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present on air strip (Grice land)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NZ" altLang="en-US" sz="2400" dirty="0" smtClean="0">
                <a:solidFill>
                  <a:srgbClr val="003D46"/>
                </a:solidFill>
                <a:latin typeface="Arial" charset="0"/>
              </a:rPr>
              <a:t>Average peat/organic silt  thickness ~5 m, typically varying from 2 m – 7.5 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NZ" altLang="en-US" sz="2400" dirty="0" smtClean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NZ" altLang="en-US" sz="2400" dirty="0" smtClean="0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85" y="260648"/>
            <a:ext cx="7772400" cy="1143000"/>
          </a:xfrm>
        </p:spPr>
        <p:txBody>
          <a:bodyPr/>
          <a:lstStyle/>
          <a:p>
            <a:r>
              <a:rPr lang="en-NZ" sz="3200" b="1" dirty="0" smtClean="0"/>
              <a:t>Peat Exposure – Omaha Flats Coastline</a:t>
            </a:r>
            <a:endParaRPr lang="en-NZ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J:\AJ500_AJ599\AJ566 Omaha\AJ566201 Omaha STP Irrigation Consent 2015\X_RawData\014 SiteVist Consultative Group 2112014\AJ566201 - Omaha STP Consent\0E158047-30CD-405F-A7A2-68899E3BA2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4" b="36584"/>
          <a:stretch/>
        </p:blipFill>
        <p:spPr bwMode="auto">
          <a:xfrm>
            <a:off x="1403648" y="1268760"/>
            <a:ext cx="6323688" cy="47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r>
              <a:rPr lang="en-NZ" dirty="0" smtClean="0"/>
              <a:t>DRAFT – GPF Imagery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5" b="-1"/>
          <a:stretch/>
        </p:blipFill>
        <p:spPr>
          <a:xfrm>
            <a:off x="179512" y="1484784"/>
            <a:ext cx="8737051" cy="4207148"/>
          </a:xfrm>
        </p:spPr>
      </p:pic>
    </p:spTree>
    <p:extLst>
      <p:ext uri="{BB962C8B-B14F-4D97-AF65-F5344CB8AC3E}">
        <p14:creationId xmlns:p14="http://schemas.microsoft.com/office/powerpoint/2010/main" val="23726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3792"/>
            <a:ext cx="7772400" cy="1143000"/>
          </a:xfrm>
        </p:spPr>
        <p:txBody>
          <a:bodyPr/>
          <a:lstStyle/>
          <a:p>
            <a:r>
              <a:rPr lang="en-NZ" sz="2800" b="1" dirty="0" smtClean="0"/>
              <a:t>Groundwater Assessment – Omaha Flats</a:t>
            </a:r>
            <a:endParaRPr lang="en-NZ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91816"/>
            <a:ext cx="7772400" cy="458951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sz="2400" dirty="0" smtClean="0"/>
              <a:t>Drains likely to impart significant control of shallow </a:t>
            </a:r>
            <a:r>
              <a:rPr lang="en-NZ" sz="2400" dirty="0"/>
              <a:t>groundwater. </a:t>
            </a:r>
            <a:r>
              <a:rPr lang="en-NZ" sz="2400" dirty="0" smtClean="0"/>
              <a:t>Configuration </a:t>
            </a:r>
            <a:r>
              <a:rPr lang="en-NZ" sz="2400" dirty="0"/>
              <a:t>and </a:t>
            </a:r>
            <a:r>
              <a:rPr lang="en-NZ" sz="2400" dirty="0" smtClean="0"/>
              <a:t>flow </a:t>
            </a:r>
            <a:r>
              <a:rPr lang="en-NZ" sz="2400" dirty="0"/>
              <a:t>important aspects to consider</a:t>
            </a:r>
            <a:endParaRPr lang="en-NZ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NZ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sz="2400" dirty="0" smtClean="0"/>
              <a:t>Drains likely to be draining groundwater nearly all year round and have altered the natural groundwater flow regime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NZ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NZ" sz="2400" dirty="0" smtClean="0"/>
              <a:t>Some groundwater from beneath irrigation area could be captured by drains.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0038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en-NZ" sz="3200" b="1" dirty="0" smtClean="0"/>
              <a:t>Drains at Omaha Flats</a:t>
            </a:r>
            <a:endParaRPr lang="en-NZ" sz="3200" b="1" dirty="0"/>
          </a:p>
        </p:txBody>
      </p:sp>
      <p:pic>
        <p:nvPicPr>
          <p:cNvPr id="2050" name="Picture 2" descr="J:\AJ500_AJ599\AJ566 Omaha\AJ566201 Omaha STP Irrigation Consent 2015\X_RawData\014 SiteVist Consultative Group 2112014\Fulcrum_Export_6cea3d04-f6ae-4606-aa55-3b7dc002699d\AJ566201 - Omaha STP Consent\37F0B050-0B74-4088-A438-303F9868CD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052628" cy="27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AJ500_AJ599\AJ566 Omaha\AJ566201 Omaha STP Irrigation Consent 2015\X_RawData\014 SiteVist Consultative Group 2112014\Fulcrum_Export_6cea3d04-f6ae-4606-aa55-3b7dc002699d\AJ566201 - Omaha STP Consent\27F0D25E-16A7-4059-A66B-32F11FEA4D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29721"/>
            <a:ext cx="2085832" cy="279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AJ500_AJ599\AJ566 Omaha\AJ566201 Omaha STP Irrigation Consent 2015\X_RawData\014 SiteVist Consultative Group 2112014\Fulcrum_Export_6cea3d04-f6ae-4606-aa55-3b7dc002699d\AJ566201 - Omaha STP Consent\0BACEF35-099D-4CA2-9C65-99824F68D09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63185"/>
            <a:ext cx="1976916" cy="264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AJ500_AJ599\AJ566 Omaha\AJ566201 Omaha STP Irrigation Consent 2015\X_RawData\014 SiteVist Consultative Group 2112014\Fulcrum_Export_6cea3d04-f6ae-4606-aa55-3b7dc002699d\AJ566201 - Omaha STP Consent\8A6E1311-010A-4939-8A2C-F47E3869C5E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63" y="2968877"/>
            <a:ext cx="1877871" cy="251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DP_Picture">
  <a:themeElements>
    <a:clrScheme name="pdp_presentatio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pdp_presentation">
      <a:majorFont>
        <a:latin typeface="FrnkGothITC Bk BT"/>
        <a:ea typeface=""/>
        <a:cs typeface=""/>
      </a:majorFont>
      <a:minorFont>
        <a:latin typeface="PDPBull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dp_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p_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dp_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a73d18-c57b-41a1-b8fc-7f0abf7bf4b6">EFDAQ2U6CAUA-3-3898</_dlc_DocId>
    <_dlc_DocIdUrl xmlns="d4a73d18-c57b-41a1-b8fc-7f0abf7bf4b6">
      <Url>http://authoring.watercare.co.nz/_layouts/DocIdRedir.aspx?ID=EFDAQ2U6CAUA-3-3898</Url>
      <Description>EFDAQ2U6CAUA-3-3898</Description>
    </_dlc_DocIdUrl>
    <_dlc_DocIdPersistId xmlns="d4a73d18-c57b-41a1-b8fc-7f0abf7bf4b6">false</_dlc_DocIdPersistI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35C88DB59C744A78F0400AEFBFF59" ma:contentTypeVersion="4" ma:contentTypeDescription="Create a new document." ma:contentTypeScope="" ma:versionID="7685e2fbc8494b159e660d5492821111">
  <xsd:schema xmlns:xsd="http://www.w3.org/2001/XMLSchema" xmlns:xs="http://www.w3.org/2001/XMLSchema" xmlns:p="http://schemas.microsoft.com/office/2006/metadata/properties" xmlns:ns2="d4a73d18-c57b-41a1-b8fc-7f0abf7bf4b6" targetNamespace="http://schemas.microsoft.com/office/2006/metadata/properties" ma:root="true" ma:fieldsID="df7ec245f595453666aa6827844736ec" ns2:_="">
    <xsd:import namespace="d4a73d18-c57b-41a1-b8fc-7f0abf7bf4b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73d18-c57b-41a1-b8fc-7f0abf7bf4b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C5A0227-D2F4-4E1F-B629-41ED9B9954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7213D1-DC04-401E-BDFE-FABD71B5D407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d4a73d18-c57b-41a1-b8fc-7f0abf7bf4b6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D648C45-D52C-434D-B1C2-934EFE73F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a73d18-c57b-41a1-b8fc-7f0abf7bf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4800F29-1BEE-447A-BD8D-0913C54918E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PDP_Picture</Template>
  <TotalTime>265</TotalTime>
  <Words>506</Words>
  <Application>Microsoft Office PowerPoint</Application>
  <PresentationFormat>On-screen Show (4:3)</PresentationFormat>
  <Paragraphs>91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Wingdings</vt:lpstr>
      <vt:lpstr>PDPBullet</vt:lpstr>
      <vt:lpstr>Calibri</vt:lpstr>
      <vt:lpstr>FrnkGothITC Hv BT</vt:lpstr>
      <vt:lpstr>FrnkGothITC Bk BT</vt:lpstr>
      <vt:lpstr>PDP_Picture</vt:lpstr>
      <vt:lpstr>Custom Design</vt:lpstr>
      <vt:lpstr>PowerPoint Presentation</vt:lpstr>
      <vt:lpstr>Omaha - Groundwater Assessment to Date</vt:lpstr>
      <vt:lpstr>Starting Point - Omaha Flats</vt:lpstr>
      <vt:lpstr>Investigations Completed – Omaha Flats</vt:lpstr>
      <vt:lpstr>Geological Observations – Omaha Flats</vt:lpstr>
      <vt:lpstr>Peat Exposure – Omaha Flats Coastline</vt:lpstr>
      <vt:lpstr>DRAFT – GPF Imagery</vt:lpstr>
      <vt:lpstr>Groundwater Assessment – Omaha Flats</vt:lpstr>
      <vt:lpstr>Drains at Omaha Flats</vt:lpstr>
      <vt:lpstr>PowerPoint Presentation</vt:lpstr>
      <vt:lpstr>Planned Works – Omaha Flats</vt:lpstr>
      <vt:lpstr>Mangatawhiri Spit</vt:lpstr>
      <vt:lpstr>Mangatawhiri Spit – Starting Point</vt:lpstr>
      <vt:lpstr>Investigations Completed – Mangatawhiri Spit</vt:lpstr>
      <vt:lpstr>Geological Observations – Mangatawhiri Spit</vt:lpstr>
      <vt:lpstr>Hand Auger Returns – OGC</vt:lpstr>
      <vt:lpstr>PowerPoint Presentation</vt:lpstr>
      <vt:lpstr>PowerPoint Presentation</vt:lpstr>
      <vt:lpstr>Planned Works – Mangatawhiri Spit</vt:lpstr>
      <vt:lpstr>Thank you  Q &amp; A?</vt:lpstr>
      <vt:lpstr>PowerPoint Presentation</vt:lpstr>
    </vt:vector>
  </TitlesOfParts>
  <Manager>Azam Khan</Manager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Trade Wastes Conference - 2007</dc:subject>
  <dc:creator>Aslan Perwick</dc:creator>
  <cp:keywords>industrial wastewater, nitrogen, phosphorus</cp:keywords>
  <cp:lastModifiedBy>JSmith (Janie)</cp:lastModifiedBy>
  <cp:revision>35</cp:revision>
  <cp:lastPrinted>1999-09-01T23:32:04Z</cp:lastPrinted>
  <dcterms:created xsi:type="dcterms:W3CDTF">2015-02-18T23:01:31Z</dcterms:created>
  <dcterms:modified xsi:type="dcterms:W3CDTF">2017-08-15T04:49:38Z</dcterms:modified>
  <cp:category>Conference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0x0101002A035C88DB59C744A78F0400AEFBFF59</vt:lpwstr>
  </property>
  <property fmtid="{D5CDD505-2E9C-101B-9397-08002B2CF9AE}" pid="3" name="_dlc_DocIdItemGuid">
    <vt:lpwstr>1c254727-70ab-4e6c-8349-87bbece30226</vt:lpwstr>
  </property>
  <property fmtid="{D5CDD505-2E9C-101B-9397-08002B2CF9AE}" pid="4" name="WSLImageRollUp">
    <vt:lpwstr/>
  </property>
  <property fmtid="{D5CDD505-2E9C-101B-9397-08002B2CF9AE}" pid="5" name="Order">
    <vt:r8>389800</vt:r8>
  </property>
  <property fmtid="{D5CDD505-2E9C-101B-9397-08002B2CF9AE}" pid="6" name="TemplateUrl">
    <vt:lpwstr/>
  </property>
  <property fmtid="{D5CDD505-2E9C-101B-9397-08002B2CF9AE}" pid="7" name="xd_Signature">
    <vt:bool>false</vt:bool>
  </property>
  <property fmtid="{D5CDD505-2E9C-101B-9397-08002B2CF9AE}" pid="8" name="WSLDescription">
    <vt:lpwstr/>
  </property>
  <property fmtid="{D5CDD505-2E9C-101B-9397-08002B2CF9AE}" pid="9" name="xd_ProgID">
    <vt:lpwstr/>
  </property>
  <property fmtid="{D5CDD505-2E9C-101B-9397-08002B2CF9AE}" pid="10" name="WSLPageHidden">
    <vt:bool>false</vt:bool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WSLImageCaption">
    <vt:lpwstr/>
  </property>
</Properties>
</file>